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80" r:id="rId5"/>
    <p:sldId id="284" r:id="rId6"/>
    <p:sldId id="281" r:id="rId7"/>
    <p:sldId id="282" r:id="rId8"/>
    <p:sldId id="285" r:id="rId9"/>
    <p:sldId id="286" r:id="rId10"/>
    <p:sldId id="263" r:id="rId11"/>
    <p:sldId id="264" r:id="rId12"/>
    <p:sldId id="293" r:id="rId13"/>
    <p:sldId id="287" r:id="rId14"/>
    <p:sldId id="289" r:id="rId15"/>
    <p:sldId id="288" r:id="rId16"/>
    <p:sldId id="291" r:id="rId17"/>
    <p:sldId id="292" r:id="rId18"/>
    <p:sldId id="290" r:id="rId19"/>
    <p:sldId id="294" r:id="rId20"/>
    <p:sldId id="295" r:id="rId21"/>
    <p:sldId id="296" r:id="rId22"/>
    <p:sldId id="297" r:id="rId23"/>
    <p:sldId id="298" r:id="rId24"/>
    <p:sldId id="277" r:id="rId25"/>
    <p:sldId id="278" r:id="rId26"/>
    <p:sldId id="27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+s12NOVtvcJc5d8bBjbIxmVPn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D1D726-CAD7-430F-8BE1-A3B93D3E6EA1}" v="1828" dt="2021-02-13T18:05:40.451"/>
  </p1510:revLst>
</p1510:revInfo>
</file>

<file path=ppt/tableStyles.xml><?xml version="1.0" encoding="utf-8"?>
<a:tblStyleLst xmlns:a="http://schemas.openxmlformats.org/drawingml/2006/main" def="{BA4422DB-E127-421B-AFBD-2D088531E803}">
  <a:tblStyle styleId="{BA4422DB-E127-421B-AFBD-2D088531E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69C801-362D-4F41-92BC-00CCBCFDEED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EC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CEC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5C4B471-2732-44F1-B23B-7613DC85E426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UMNO - JUAN CARLOS   NI�O SALAS" userId="S::a18200084@idat.edu.pe::202b7359-b3d8-448f-9747-8c86c73b1037" providerId="AD" clId="Web-{64D1D726-CAD7-430F-8BE1-A3B93D3E6EA1}"/>
    <pc:docChg chg="mod addSld delSld modSld sldOrd modMainMaster setSldSz">
      <pc:chgData name="ALUMNO - JUAN CARLOS   NI�O SALAS" userId="S::a18200084@idat.edu.pe::202b7359-b3d8-448f-9747-8c86c73b1037" providerId="AD" clId="Web-{64D1D726-CAD7-430F-8BE1-A3B93D3E6EA1}" dt="2021-02-13T18:05:40.451" v="1281"/>
      <pc:docMkLst>
        <pc:docMk/>
      </pc:docMkLst>
      <pc:sldChg chg="addSp delSp modSp mod modTransition setBg">
        <pc:chgData name="ALUMNO - JUAN CARLOS   NI�O SALAS" userId="S::a18200084@idat.edu.pe::202b7359-b3d8-448f-9747-8c86c73b1037" providerId="AD" clId="Web-{64D1D726-CAD7-430F-8BE1-A3B93D3E6EA1}" dt="2021-02-13T18:01:32.899" v="1214"/>
        <pc:sldMkLst>
          <pc:docMk/>
          <pc:sldMk cId="0" sldId="256"/>
        </pc:sldMkLst>
        <pc:spChg chg="mod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85" creationId="{00000000-0000-0000-0000-000000000000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41:26.145" v="7"/>
          <ac:spMkLst>
            <pc:docMk/>
            <pc:sldMk cId="0" sldId="256"/>
            <ac:spMk id="90" creationId="{B9D7E975-9161-4F2D-AC53-69E1912F6B5D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41:26.145" v="7"/>
          <ac:spMkLst>
            <pc:docMk/>
            <pc:sldMk cId="0" sldId="256"/>
            <ac:spMk id="92" creationId="{827DC2C4-B485-428A-BF4A-472D2967F47F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41:26.145" v="7"/>
          <ac:spMkLst>
            <pc:docMk/>
            <pc:sldMk cId="0" sldId="256"/>
            <ac:spMk id="94" creationId="{463E6235-1649-4B47-9862-4026FC473B6F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7:08.683" v="197"/>
          <ac:spMkLst>
            <pc:docMk/>
            <pc:sldMk cId="0" sldId="256"/>
            <ac:spMk id="99" creationId="{35555856-9970-4BC3-9AA9-6A917F53AFBD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7:08.683" v="197"/>
          <ac:spMkLst>
            <pc:docMk/>
            <pc:sldMk cId="0" sldId="256"/>
            <ac:spMk id="103" creationId="{13722DD7-BA73-4776-93A3-94491FEF7260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7:31.512" v="201"/>
          <ac:spMkLst>
            <pc:docMk/>
            <pc:sldMk cId="0" sldId="256"/>
            <ac:spMk id="105" creationId="{A8384FB5-9ADC-4DDC-881B-597D56F5B15D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7:31.512" v="201"/>
          <ac:spMkLst>
            <pc:docMk/>
            <pc:sldMk cId="0" sldId="256"/>
            <ac:spMk id="106" creationId="{91E5A9A7-95C6-4F4F-B00E-C82E07FE62EF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7:31.512" v="201"/>
          <ac:spMkLst>
            <pc:docMk/>
            <pc:sldMk cId="0" sldId="256"/>
            <ac:spMk id="107" creationId="{D07DD2DE-F619-49DD-B5E7-03A290FF4ED1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6:56.745" v="196"/>
          <ac:spMkLst>
            <pc:docMk/>
            <pc:sldMk cId="0" sldId="256"/>
            <ac:spMk id="108" creationId="{A8384FB5-9ADC-4DDC-881B-597D56F5B15D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7:31.512" v="201"/>
          <ac:spMkLst>
            <pc:docMk/>
            <pc:sldMk cId="0" sldId="256"/>
            <ac:spMk id="109" creationId="{85149191-5F60-4A28-AAFF-039F96B0F3EC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6:56.745" v="196"/>
          <ac:spMkLst>
            <pc:docMk/>
            <pc:sldMk cId="0" sldId="256"/>
            <ac:spMk id="110" creationId="{91E5A9A7-95C6-4F4F-B00E-C82E07FE62EF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7:31.512" v="201"/>
          <ac:spMkLst>
            <pc:docMk/>
            <pc:sldMk cId="0" sldId="256"/>
            <ac:spMk id="111" creationId="{F8260ED5-17F7-4158-B241-D51DD4CF1B7E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6:56.745" v="196"/>
          <ac:spMkLst>
            <pc:docMk/>
            <pc:sldMk cId="0" sldId="256"/>
            <ac:spMk id="112" creationId="{D07DD2DE-F619-49DD-B5E7-03A290FF4ED1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113" creationId="{49B447FE-DDA9-4B30-828A-59FC569124E2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6:56.745" v="196"/>
          <ac:spMkLst>
            <pc:docMk/>
            <pc:sldMk cId="0" sldId="256"/>
            <ac:spMk id="114" creationId="{85149191-5F60-4A28-AAFF-039F96B0F3EC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6:56.745" v="196"/>
          <ac:spMkLst>
            <pc:docMk/>
            <pc:sldMk cId="0" sldId="256"/>
            <ac:spMk id="116" creationId="{F8260ED5-17F7-4158-B241-D51DD4CF1B7E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118" creationId="{C3D487F7-9050-4871-B351-34A72ADB296C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120" creationId="{F43C27DD-EF6A-4C48-9669-C2970E71A814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122" creationId="{05A1AA86-B7E6-4C02-AA34-F1A25CD4CCBD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124" creationId="{86C3B9CB-4E48-4726-B7B9-9E02F71B150F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126" creationId="{C84384FE-1C88-4CAA-8FB8-2313A3AE734D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131" creationId="{19245A10-7F37-4569-80D2-2F692931E300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133" creationId="{9267F70F-11C6-4597-9381-D0D80FC18FD9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135" creationId="{2C20A93E-E407-4683-A405-147DE26132AD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137" creationId="{9E8E3DD9-D235-48D9-A0EC-D6817EC84B75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17:56.588" v="496"/>
          <ac:spMkLst>
            <pc:docMk/>
            <pc:sldMk cId="0" sldId="256"/>
            <ac:spMk id="139" creationId="{EA83A145-578D-4A0B-94A7-AEAB2027D7EB}"/>
          </ac:spMkLst>
        </pc:spChg>
        <pc:picChg chg="add del mod ord">
          <ac:chgData name="ALUMNO - JUAN CARLOS   NI�O SALAS" userId="S::a18200084@idat.edu.pe::202b7359-b3d8-448f-9747-8c86c73b1037" providerId="AD" clId="Web-{64D1D726-CAD7-430F-8BE1-A3B93D3E6EA1}" dt="2021-02-13T17:17:56.588" v="496"/>
          <ac:picMkLst>
            <pc:docMk/>
            <pc:sldMk cId="0" sldId="256"/>
            <ac:picMk id="2" creationId="{B196172C-F359-46F5-A0DC-F19C7FB15C8D}"/>
          </ac:picMkLst>
        </pc:picChg>
        <pc:picChg chg="add del">
          <ac:chgData name="ALUMNO - JUAN CARLOS   NI�O SALAS" userId="S::a18200084@idat.edu.pe::202b7359-b3d8-448f-9747-8c86c73b1037" providerId="AD" clId="Web-{64D1D726-CAD7-430F-8BE1-A3B93D3E6EA1}" dt="2021-02-13T16:45:47.870" v="32"/>
          <ac:picMkLst>
            <pc:docMk/>
            <pc:sldMk cId="0" sldId="256"/>
            <ac:picMk id="11" creationId="{9BF9FD59-B530-42C8-81DB-74ED6ED07E14}"/>
          </ac:picMkLst>
        </pc:picChg>
        <pc:picChg chg="add del">
          <ac:chgData name="ALUMNO - JUAN CARLOS   NI�O SALAS" userId="S::a18200084@idat.edu.pe::202b7359-b3d8-448f-9747-8c86c73b1037" providerId="AD" clId="Web-{64D1D726-CAD7-430F-8BE1-A3B93D3E6EA1}" dt="2021-02-13T16:57:08.683" v="197"/>
          <ac:picMkLst>
            <pc:docMk/>
            <pc:sldMk cId="0" sldId="256"/>
            <ac:picMk id="101" creationId="{7F487851-BFAF-46D8-A1ED-50CAD6E46F59}"/>
          </ac:picMkLst>
        </pc:picChg>
      </pc:sldChg>
      <pc:sldChg chg="addSp modSp mod modTransition setBg">
        <pc:chgData name="ALUMNO - JUAN CARLOS   NI�O SALAS" userId="S::a18200084@idat.edu.pe::202b7359-b3d8-448f-9747-8c86c73b1037" providerId="AD" clId="Web-{64D1D726-CAD7-430F-8BE1-A3B93D3E6EA1}" dt="2021-02-13T18:04:17.480" v="1258"/>
        <pc:sldMkLst>
          <pc:docMk/>
          <pc:sldMk cId="0" sldId="257"/>
        </pc:sldMkLst>
        <pc:spChg chg="mod">
          <ac:chgData name="ALUMNO - JUAN CARLOS   NI�O SALAS" userId="S::a18200084@idat.edu.pe::202b7359-b3d8-448f-9747-8c86c73b1037" providerId="AD" clId="Web-{64D1D726-CAD7-430F-8BE1-A3B93D3E6EA1}" dt="2021-02-13T17:59:12.833" v="1116" actId="20577"/>
          <ac:spMkLst>
            <pc:docMk/>
            <pc:sldMk cId="0" sldId="257"/>
            <ac:spMk id="90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59:27.927" v="1119" actId="20577"/>
          <ac:spMkLst>
            <pc:docMk/>
            <pc:sldMk cId="0" sldId="257"/>
            <ac:spMk id="91" creationId="{00000000-0000-0000-0000-000000000000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6:43:48.398" v="13"/>
          <ac:spMkLst>
            <pc:docMk/>
            <pc:sldMk cId="0" sldId="257"/>
            <ac:spMk id="96" creationId="{91F32EBA-ED97-466E-8CFA-8382584155D0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6:43:48.398" v="13"/>
          <ac:spMkLst>
            <pc:docMk/>
            <pc:sldMk cId="0" sldId="257"/>
            <ac:spMk id="98" creationId="{62A38935-BB53-4DF7-A56E-48DD25B685D7}"/>
          </ac:spMkLst>
        </pc:spChg>
        <pc:picChg chg="add mod">
          <ac:chgData name="ALUMNO - JUAN CARLOS   NI�O SALAS" userId="S::a18200084@idat.edu.pe::202b7359-b3d8-448f-9747-8c86c73b1037" providerId="AD" clId="Web-{64D1D726-CAD7-430F-8BE1-A3B93D3E6EA1}" dt="2021-02-13T16:43:48.398" v="13"/>
          <ac:picMkLst>
            <pc:docMk/>
            <pc:sldMk cId="0" sldId="257"/>
            <ac:picMk id="2" creationId="{4C654413-D043-46EA-9C71-4C9A8EC9C432}"/>
          </ac:picMkLst>
        </pc:picChg>
        <pc:picChg chg="add mod">
          <ac:chgData name="ALUMNO - JUAN CARLOS   NI�O SALAS" userId="S::a18200084@idat.edu.pe::202b7359-b3d8-448f-9747-8c86c73b1037" providerId="AD" clId="Web-{64D1D726-CAD7-430F-8BE1-A3B93D3E6EA1}" dt="2021-02-13T16:46:01.402" v="36" actId="14100"/>
          <ac:picMkLst>
            <pc:docMk/>
            <pc:sldMk cId="0" sldId="257"/>
            <ac:picMk id="3" creationId="{ADA09352-DC7F-47B6-8969-40578D13ACD6}"/>
          </ac:picMkLst>
        </pc:picChg>
      </pc:sldChg>
      <pc:sldChg chg="addSp delSp modSp mod modTransition setBg">
        <pc:chgData name="ALUMNO - JUAN CARLOS   NI�O SALAS" userId="S::a18200084@idat.edu.pe::202b7359-b3d8-448f-9747-8c86c73b1037" providerId="AD" clId="Web-{64D1D726-CAD7-430F-8BE1-A3B93D3E6EA1}" dt="2021-02-13T18:04:21.606" v="1259"/>
        <pc:sldMkLst>
          <pc:docMk/>
          <pc:sldMk cId="0" sldId="258"/>
        </pc:sldMkLst>
        <pc:spChg chg="add del mod">
          <ac:chgData name="ALUMNO - JUAN CARLOS   NI�O SALAS" userId="S::a18200084@idat.edu.pe::202b7359-b3d8-448f-9747-8c86c73b1037" providerId="AD" clId="Web-{64D1D726-CAD7-430F-8BE1-A3B93D3E6EA1}" dt="2021-02-13T16:48:32.530" v="64"/>
          <ac:spMkLst>
            <pc:docMk/>
            <pc:sldMk cId="0" sldId="258"/>
            <ac:spMk id="3" creationId="{4DE5E813-5FFF-404F-8DEB-DF76BB3A637C}"/>
          </ac:spMkLst>
        </pc:spChg>
        <pc:spChg chg="mod ord">
          <ac:chgData name="ALUMNO - JUAN CARLOS   NI�O SALAS" userId="S::a18200084@idat.edu.pe::202b7359-b3d8-448f-9747-8c86c73b1037" providerId="AD" clId="Web-{64D1D726-CAD7-430F-8BE1-A3B93D3E6EA1}" dt="2021-02-13T17:18:40.558" v="498"/>
          <ac:spMkLst>
            <pc:docMk/>
            <pc:sldMk cId="0" sldId="258"/>
            <ac:spMk id="96" creationId="{00000000-0000-0000-0000-000000000000}"/>
          </ac:spMkLst>
        </pc:spChg>
        <pc:spChg chg="mod ord">
          <ac:chgData name="ALUMNO - JUAN CARLOS   NI�O SALAS" userId="S::a18200084@idat.edu.pe::202b7359-b3d8-448f-9747-8c86c73b1037" providerId="AD" clId="Web-{64D1D726-CAD7-430F-8BE1-A3B93D3E6EA1}" dt="2021-02-13T17:18:40.558" v="498"/>
          <ac:spMkLst>
            <pc:docMk/>
            <pc:sldMk cId="0" sldId="258"/>
            <ac:spMk id="97" creationId="{00000000-0000-0000-0000-000000000000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0:37.642" v="79"/>
          <ac:spMkLst>
            <pc:docMk/>
            <pc:sldMk cId="0" sldId="258"/>
            <ac:spMk id="102" creationId="{AFA67CD3-AB4E-4A7A-BEB8-53C445D8C44E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0:37.642" v="79"/>
          <ac:spMkLst>
            <pc:docMk/>
            <pc:sldMk cId="0" sldId="258"/>
            <ac:spMk id="106" creationId="{339C8D78-A644-462F-B674-F440635E5353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0:37.627" v="78"/>
          <ac:spMkLst>
            <pc:docMk/>
            <pc:sldMk cId="0" sldId="258"/>
            <ac:spMk id="108" creationId="{F5493CFF-E43B-4B10-ACE1-C8A1246629EA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6:01.244" v="190"/>
          <ac:spMkLst>
            <pc:docMk/>
            <pc:sldMk cId="0" sldId="258"/>
            <ac:spMk id="109" creationId="{AFA67CD3-AB4E-4A7A-BEB8-53C445D8C44E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0:05.782" v="76"/>
          <ac:spMkLst>
            <pc:docMk/>
            <pc:sldMk cId="0" sldId="258"/>
            <ac:spMk id="111" creationId="{43B6B5C9-BE23-4C39-92DF-62F5C1B96202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6:56:01.244" v="190"/>
          <ac:spMkLst>
            <pc:docMk/>
            <pc:sldMk cId="0" sldId="258"/>
            <ac:spMk id="115" creationId="{339C8D78-A644-462F-B674-F440635E5353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8:40.558" v="498"/>
          <ac:spMkLst>
            <pc:docMk/>
            <pc:sldMk cId="0" sldId="258"/>
            <ac:spMk id="120" creationId="{C4285719-470E-454C-AF62-8323075F1F5B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8:40.558" v="498"/>
          <ac:spMkLst>
            <pc:docMk/>
            <pc:sldMk cId="0" sldId="258"/>
            <ac:spMk id="122" creationId="{CD9FE4EF-C4D8-49A0-B2FF-81D8DB7D8A24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8:40.558" v="498"/>
          <ac:spMkLst>
            <pc:docMk/>
            <pc:sldMk cId="0" sldId="258"/>
            <ac:spMk id="124" creationId="{4300840D-0A0B-4512-BACA-B439D5B9C57C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8:40.558" v="498"/>
          <ac:spMkLst>
            <pc:docMk/>
            <pc:sldMk cId="0" sldId="258"/>
            <ac:spMk id="126" creationId="{D2B78728-A580-49A7-84F9-6EF6F583ADE0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8:40.558" v="498"/>
          <ac:spMkLst>
            <pc:docMk/>
            <pc:sldMk cId="0" sldId="258"/>
            <ac:spMk id="128" creationId="{38FAA1A1-D861-433F-88FA-1E9D6FD31D11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8:40.558" v="498"/>
          <ac:spMkLst>
            <pc:docMk/>
            <pc:sldMk cId="0" sldId="258"/>
            <ac:spMk id="130" creationId="{8D71EDA1-87BF-4D5D-AB79-F346FD19278A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8:40.558" v="498"/>
          <ac:spMkLst>
            <pc:docMk/>
            <pc:sldMk cId="0" sldId="258"/>
            <ac:spMk id="135" creationId="{3346177D-ADC4-4968-B747-5CFCD390B5B9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8:40.558" v="498"/>
          <ac:spMkLst>
            <pc:docMk/>
            <pc:sldMk cId="0" sldId="258"/>
            <ac:spMk id="137" creationId="{0844A943-BF79-4FEA-ABB1-3BD54D236606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18:40.558" v="498"/>
          <ac:spMkLst>
            <pc:docMk/>
            <pc:sldMk cId="0" sldId="258"/>
            <ac:spMk id="139" creationId="{6437CC72-F4A8-4DC3-AFAB-D22C482C8100}"/>
          </ac:spMkLst>
        </pc:spChg>
        <pc:grpChg chg="add del">
          <ac:chgData name="ALUMNO - JUAN CARLOS   NI�O SALAS" userId="S::a18200084@idat.edu.pe::202b7359-b3d8-448f-9747-8c86c73b1037" providerId="AD" clId="Web-{64D1D726-CAD7-430F-8BE1-A3B93D3E6EA1}" dt="2021-02-13T16:50:05.782" v="76"/>
          <ac:grpSpMkLst>
            <pc:docMk/>
            <pc:sldMk cId="0" sldId="258"/>
            <ac:grpSpMk id="113" creationId="{4933887F-5725-499E-8BC5-19BEFD54DB80}"/>
          </ac:grpSpMkLst>
        </pc:grpChg>
        <pc:picChg chg="add del">
          <ac:chgData name="ALUMNO - JUAN CARLOS   NI�O SALAS" userId="S::a18200084@idat.edu.pe::202b7359-b3d8-448f-9747-8c86c73b1037" providerId="AD" clId="Web-{64D1D726-CAD7-430F-8BE1-A3B93D3E6EA1}" dt="2021-02-13T16:47:01.684" v="58"/>
          <ac:picMkLst>
            <pc:docMk/>
            <pc:sldMk cId="0" sldId="258"/>
            <ac:picMk id="2" creationId="{63626F98-9AB8-4AFE-9DD0-2F959C10CC53}"/>
          </ac:picMkLst>
        </pc:picChg>
        <pc:picChg chg="add mod ord">
          <ac:chgData name="ALUMNO - JUAN CARLOS   NI�O SALAS" userId="S::a18200084@idat.edu.pe::202b7359-b3d8-448f-9747-8c86c73b1037" providerId="AD" clId="Web-{64D1D726-CAD7-430F-8BE1-A3B93D3E6EA1}" dt="2021-02-13T17:18:40.558" v="498"/>
          <ac:picMkLst>
            <pc:docMk/>
            <pc:sldMk cId="0" sldId="258"/>
            <ac:picMk id="5" creationId="{D84B8410-05CC-465F-9450-D77AF6A34FC0}"/>
          </ac:picMkLst>
        </pc:picChg>
        <pc:picChg chg="add">
          <ac:chgData name="ALUMNO - JUAN CARLOS   NI�O SALAS" userId="S::a18200084@idat.edu.pe::202b7359-b3d8-448f-9747-8c86c73b1037" providerId="AD" clId="Web-{64D1D726-CAD7-430F-8BE1-A3B93D3E6EA1}" dt="2021-02-13T16:49:42.360" v="74"/>
          <ac:picMkLst>
            <pc:docMk/>
            <pc:sldMk cId="0" sldId="258"/>
            <ac:picMk id="6" creationId="{C1C52E2E-F154-493F-B5A5-5548A402C38C}"/>
          </ac:picMkLst>
        </pc:picChg>
        <pc:picChg chg="add del">
          <ac:chgData name="ALUMNO - JUAN CARLOS   NI�O SALAS" userId="S::a18200084@idat.edu.pe::202b7359-b3d8-448f-9747-8c86c73b1037" providerId="AD" clId="Web-{64D1D726-CAD7-430F-8BE1-A3B93D3E6EA1}" dt="2021-02-13T16:50:37.642" v="79"/>
          <ac:picMkLst>
            <pc:docMk/>
            <pc:sldMk cId="0" sldId="258"/>
            <ac:picMk id="104" creationId="{07CF545F-9C2E-4446-97CD-AD92990C2B68}"/>
          </ac:picMkLst>
        </pc:picChg>
        <pc:picChg chg="add del">
          <ac:chgData name="ALUMNO - JUAN CARLOS   NI�O SALAS" userId="S::a18200084@idat.edu.pe::202b7359-b3d8-448f-9747-8c86c73b1037" providerId="AD" clId="Web-{64D1D726-CAD7-430F-8BE1-A3B93D3E6EA1}" dt="2021-02-13T16:56:01.244" v="190"/>
          <ac:picMkLst>
            <pc:docMk/>
            <pc:sldMk cId="0" sldId="258"/>
            <ac:picMk id="110" creationId="{07CF545F-9C2E-4446-97CD-AD92990C2B68}"/>
          </ac:picMkLst>
        </pc:picChg>
      </pc:sldChg>
      <pc:sldChg chg="addSp delSp modSp del">
        <pc:chgData name="ALUMNO - JUAN CARLOS   NI�O SALAS" userId="S::a18200084@idat.edu.pe::202b7359-b3d8-448f-9747-8c86c73b1037" providerId="AD" clId="Web-{64D1D726-CAD7-430F-8BE1-A3B93D3E6EA1}" dt="2021-02-13T17:05:28.164" v="307"/>
        <pc:sldMkLst>
          <pc:docMk/>
          <pc:sldMk cId="0" sldId="259"/>
        </pc:sldMkLst>
        <pc:spChg chg="mod">
          <ac:chgData name="ALUMNO - JUAN CARLOS   NI�O SALAS" userId="S::a18200084@idat.edu.pe::202b7359-b3d8-448f-9747-8c86c73b1037" providerId="AD" clId="Web-{64D1D726-CAD7-430F-8BE1-A3B93D3E6EA1}" dt="2021-02-13T16:54:48.539" v="150" actId="1076"/>
          <ac:spMkLst>
            <pc:docMk/>
            <pc:sldMk cId="0" sldId="259"/>
            <ac:spMk id="102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6:55:37.212" v="189"/>
          <ac:graphicFrameMkLst>
            <pc:docMk/>
            <pc:sldMk cId="0" sldId="259"/>
            <ac:graphicFrameMk id="103" creationId="{00000000-0000-0000-0000-000000000000}"/>
          </ac:graphicFrameMkLst>
        </pc:graphicFrameChg>
        <pc:picChg chg="add del">
          <ac:chgData name="ALUMNO - JUAN CARLOS   NI�O SALAS" userId="S::a18200084@idat.edu.pe::202b7359-b3d8-448f-9747-8c86c73b1037" providerId="AD" clId="Web-{64D1D726-CAD7-430F-8BE1-A3B93D3E6EA1}" dt="2021-02-13T16:47:03.669" v="59"/>
          <ac:picMkLst>
            <pc:docMk/>
            <pc:sldMk cId="0" sldId="259"/>
            <ac:picMk id="2" creationId="{8E8C43ED-1498-4429-BB2C-B281602B74F1}"/>
          </ac:picMkLst>
        </pc:picChg>
        <pc:picChg chg="add mod">
          <ac:chgData name="ALUMNO - JUAN CARLOS   NI�O SALAS" userId="S::a18200084@idat.edu.pe::202b7359-b3d8-448f-9747-8c86c73b1037" providerId="AD" clId="Web-{64D1D726-CAD7-430F-8BE1-A3B93D3E6EA1}" dt="2021-02-13T16:54:33.445" v="148" actId="1076"/>
          <ac:picMkLst>
            <pc:docMk/>
            <pc:sldMk cId="0" sldId="259"/>
            <ac:picMk id="3" creationId="{68A334BF-C74D-4166-9E14-6B421C181599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53:22.631" v="132" actId="1076"/>
          <ac:picMkLst>
            <pc:docMk/>
            <pc:sldMk cId="0" sldId="259"/>
            <ac:picMk id="104" creationId="{00000000-0000-0000-0000-000000000000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53:22.646" v="133" actId="1076"/>
          <ac:picMkLst>
            <pc:docMk/>
            <pc:sldMk cId="0" sldId="259"/>
            <ac:picMk id="105" creationId="{00000000-0000-0000-0000-000000000000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53:22.662" v="134" actId="1076"/>
          <ac:picMkLst>
            <pc:docMk/>
            <pc:sldMk cId="0" sldId="259"/>
            <ac:picMk id="106" creationId="{00000000-0000-0000-0000-000000000000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53:22.678" v="135" actId="1076"/>
          <ac:picMkLst>
            <pc:docMk/>
            <pc:sldMk cId="0" sldId="259"/>
            <ac:picMk id="107" creationId="{00000000-0000-0000-0000-000000000000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54:56.055" v="151" actId="1076"/>
          <ac:picMkLst>
            <pc:docMk/>
            <pc:sldMk cId="0" sldId="259"/>
            <ac:picMk id="108" creationId="{00000000-0000-0000-0000-000000000000}"/>
          </ac:picMkLst>
        </pc:picChg>
      </pc:sldChg>
      <pc:sldChg chg="addSp delSp modSp del">
        <pc:chgData name="ALUMNO - JUAN CARLOS   NI�O SALAS" userId="S::a18200084@idat.edu.pe::202b7359-b3d8-448f-9747-8c86c73b1037" providerId="AD" clId="Web-{64D1D726-CAD7-430F-8BE1-A3B93D3E6EA1}" dt="2021-02-13T17:09:44.701" v="368"/>
        <pc:sldMkLst>
          <pc:docMk/>
          <pc:sldMk cId="0" sldId="260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0"/>
            <ac:spMk id="113" creationId="{00000000-0000-0000-0000-000000000000}"/>
          </ac:spMkLst>
        </pc:spChg>
        <pc:picChg chg="add del">
          <ac:chgData name="ALUMNO - JUAN CARLOS   NI�O SALAS" userId="S::a18200084@idat.edu.pe::202b7359-b3d8-448f-9747-8c86c73b1037" providerId="AD" clId="Web-{64D1D726-CAD7-430F-8BE1-A3B93D3E6EA1}" dt="2021-02-13T16:47:05.731" v="60"/>
          <ac:picMkLst>
            <pc:docMk/>
            <pc:sldMk cId="0" sldId="260"/>
            <ac:picMk id="2" creationId="{1E38A6FB-8A33-4CFE-AEA4-07358B33E9E9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39:10.173" v="0"/>
          <ac:picMkLst>
            <pc:docMk/>
            <pc:sldMk cId="0" sldId="260"/>
            <ac:picMk id="114" creationId="{00000000-0000-0000-0000-000000000000}"/>
          </ac:picMkLst>
        </pc:picChg>
      </pc:sldChg>
      <pc:sldChg chg="addSp delSp modSp del">
        <pc:chgData name="ALUMNO - JUAN CARLOS   NI�O SALAS" userId="S::a18200084@idat.edu.pe::202b7359-b3d8-448f-9747-8c86c73b1037" providerId="AD" clId="Web-{64D1D726-CAD7-430F-8BE1-A3B93D3E6EA1}" dt="2021-02-13T17:13:25.409" v="458"/>
        <pc:sldMkLst>
          <pc:docMk/>
          <pc:sldMk cId="0" sldId="261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1"/>
            <ac:spMk id="119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1"/>
            <ac:graphicFrameMk id="120" creationId="{00000000-0000-0000-0000-000000000000}"/>
          </ac:graphicFrameMkLst>
        </pc:graphicFrameChg>
        <pc:picChg chg="add del">
          <ac:chgData name="ALUMNO - JUAN CARLOS   NI�O SALAS" userId="S::a18200084@idat.edu.pe::202b7359-b3d8-448f-9747-8c86c73b1037" providerId="AD" clId="Web-{64D1D726-CAD7-430F-8BE1-A3B93D3E6EA1}" dt="2021-02-13T16:46:56.825" v="57"/>
          <ac:picMkLst>
            <pc:docMk/>
            <pc:sldMk cId="0" sldId="261"/>
            <ac:picMk id="2" creationId="{9568D5EC-65E6-435D-80B5-F7410E78600F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39:10.173" v="0"/>
          <ac:picMkLst>
            <pc:docMk/>
            <pc:sldMk cId="0" sldId="261"/>
            <ac:picMk id="121" creationId="{00000000-0000-0000-0000-000000000000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39:10.173" v="0"/>
          <ac:picMkLst>
            <pc:docMk/>
            <pc:sldMk cId="0" sldId="261"/>
            <ac:picMk id="122" creationId="{00000000-0000-0000-0000-000000000000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39:10.173" v="0"/>
          <ac:picMkLst>
            <pc:docMk/>
            <pc:sldMk cId="0" sldId="261"/>
            <ac:picMk id="123" creationId="{00000000-0000-0000-0000-000000000000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39:10.173" v="0"/>
          <ac:picMkLst>
            <pc:docMk/>
            <pc:sldMk cId="0" sldId="261"/>
            <ac:picMk id="124" creationId="{00000000-0000-0000-0000-000000000000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39:10.173" v="0"/>
          <ac:picMkLst>
            <pc:docMk/>
            <pc:sldMk cId="0" sldId="261"/>
            <ac:picMk id="125" creationId="{00000000-0000-0000-0000-000000000000}"/>
          </ac:picMkLst>
        </pc:picChg>
      </pc:sldChg>
      <pc:sldChg chg="addSp delSp modSp del">
        <pc:chgData name="ALUMNO - JUAN CARLOS   NI�O SALAS" userId="S::a18200084@idat.edu.pe::202b7359-b3d8-448f-9747-8c86c73b1037" providerId="AD" clId="Web-{64D1D726-CAD7-430F-8BE1-A3B93D3E6EA1}" dt="2021-02-13T17:14:46.739" v="469"/>
        <pc:sldMkLst>
          <pc:docMk/>
          <pc:sldMk cId="0" sldId="262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2"/>
            <ac:spMk id="130" creationId="{00000000-0000-0000-0000-000000000000}"/>
          </ac:spMkLst>
        </pc:spChg>
        <pc:picChg chg="add del">
          <ac:chgData name="ALUMNO - JUAN CARLOS   NI�O SALAS" userId="S::a18200084@idat.edu.pe::202b7359-b3d8-448f-9747-8c86c73b1037" providerId="AD" clId="Web-{64D1D726-CAD7-430F-8BE1-A3B93D3E6EA1}" dt="2021-02-13T16:46:53.809" v="56"/>
          <ac:picMkLst>
            <pc:docMk/>
            <pc:sldMk cId="0" sldId="262"/>
            <ac:picMk id="2" creationId="{71B3D36B-97C7-4E14-9D94-CC2C3EAB15EF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6:39:10.173" v="0"/>
          <ac:picMkLst>
            <pc:docMk/>
            <pc:sldMk cId="0" sldId="262"/>
            <ac:picMk id="131" creationId="{00000000-0000-0000-0000-000000000000}"/>
          </ac:picMkLst>
        </pc:picChg>
      </pc:sldChg>
      <pc:sldChg chg="addSp delSp modSp modTransition">
        <pc:chgData name="ALUMNO - JUAN CARLOS   NI�O SALAS" userId="S::a18200084@idat.edu.pe::202b7359-b3d8-448f-9747-8c86c73b1037" providerId="AD" clId="Web-{64D1D726-CAD7-430F-8BE1-A3B93D3E6EA1}" dt="2021-02-13T18:04:46.059" v="1266"/>
        <pc:sldMkLst>
          <pc:docMk/>
          <pc:sldMk cId="0" sldId="263"/>
        </pc:sldMkLst>
        <pc:spChg chg="mod">
          <ac:chgData name="ALUMNO - JUAN CARLOS   NI�O SALAS" userId="S::a18200084@idat.edu.pe::202b7359-b3d8-448f-9747-8c86c73b1037" providerId="AD" clId="Web-{64D1D726-CAD7-430F-8BE1-A3B93D3E6EA1}" dt="2021-02-13T17:17:02.602" v="491" actId="1076"/>
          <ac:spMkLst>
            <pc:docMk/>
            <pc:sldMk cId="0" sldId="263"/>
            <ac:spMk id="136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7:57:47.331" v="1103"/>
          <ac:graphicFrameMkLst>
            <pc:docMk/>
            <pc:sldMk cId="0" sldId="263"/>
            <ac:graphicFrameMk id="137" creationId="{00000000-0000-0000-0000-000000000000}"/>
          </ac:graphicFrameMkLst>
        </pc:graphicFrameChg>
        <pc:picChg chg="add del">
          <ac:chgData name="ALUMNO - JUAN CARLOS   NI�O SALAS" userId="S::a18200084@idat.edu.pe::202b7359-b3d8-448f-9747-8c86c73b1037" providerId="AD" clId="Web-{64D1D726-CAD7-430F-8BE1-A3B93D3E6EA1}" dt="2021-02-13T16:46:50.809" v="55"/>
          <ac:picMkLst>
            <pc:docMk/>
            <pc:sldMk cId="0" sldId="263"/>
            <ac:picMk id="2" creationId="{A47A742A-47E1-4BB4-9EDB-4510FE12CD8C}"/>
          </ac:picMkLst>
        </pc:picChg>
      </pc:sldChg>
      <pc:sldChg chg="addSp delSp modSp mod modTransition setBg">
        <pc:chgData name="ALUMNO - JUAN CARLOS   NI�O SALAS" userId="S::a18200084@idat.edu.pe::202b7359-b3d8-448f-9747-8c86c73b1037" providerId="AD" clId="Web-{64D1D726-CAD7-430F-8BE1-A3B93D3E6EA1}" dt="2021-02-13T18:04:49.372" v="1267"/>
        <pc:sldMkLst>
          <pc:docMk/>
          <pc:sldMk cId="0" sldId="264"/>
        </pc:sldMkLst>
        <pc:spChg chg="add mod">
          <ac:chgData name="ALUMNO - JUAN CARLOS   NI�O SALAS" userId="S::a18200084@idat.edu.pe::202b7359-b3d8-448f-9747-8c86c73b1037" providerId="AD" clId="Web-{64D1D726-CAD7-430F-8BE1-A3B93D3E6EA1}" dt="2021-02-13T17:58:47.363" v="1111" actId="1076"/>
          <ac:spMkLst>
            <pc:docMk/>
            <pc:sldMk cId="0" sldId="264"/>
            <ac:spMk id="3" creationId="{3E056D18-991B-4E3B-B527-046813B4C47E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17:18.415" v="494"/>
          <ac:spMkLst>
            <pc:docMk/>
            <pc:sldMk cId="0" sldId="264"/>
            <ac:spMk id="85" creationId="{C4285719-470E-454C-AF62-8323075F1F5B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17:18.415" v="494"/>
          <ac:spMkLst>
            <pc:docMk/>
            <pc:sldMk cId="0" sldId="264"/>
            <ac:spMk id="87" creationId="{CD9FE4EF-C4D8-49A0-B2FF-81D8DB7D8A24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17:18.415" v="494"/>
          <ac:spMkLst>
            <pc:docMk/>
            <pc:sldMk cId="0" sldId="264"/>
            <ac:spMk id="89" creationId="{4300840D-0A0B-4512-BACA-B439D5B9C57C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17:18.415" v="494"/>
          <ac:spMkLst>
            <pc:docMk/>
            <pc:sldMk cId="0" sldId="264"/>
            <ac:spMk id="91" creationId="{D2B78728-A580-49A7-84F9-6EF6F583ADE0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17:18.415" v="494"/>
          <ac:spMkLst>
            <pc:docMk/>
            <pc:sldMk cId="0" sldId="264"/>
            <ac:spMk id="93" creationId="{38FAA1A1-D861-433F-88FA-1E9D6FD31D11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17:18.415" v="494"/>
          <ac:spMkLst>
            <pc:docMk/>
            <pc:sldMk cId="0" sldId="264"/>
            <ac:spMk id="95" creationId="{8D71EDA1-87BF-4D5D-AB79-F346FD19278A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32:14.280" v="672" actId="20577"/>
          <ac:spMkLst>
            <pc:docMk/>
            <pc:sldMk cId="0" sldId="264"/>
            <ac:spMk id="142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58:47.363" v="1112" actId="1076"/>
          <ac:spMkLst>
            <pc:docMk/>
            <pc:sldMk cId="0" sldId="264"/>
            <ac:spMk id="143" creationId="{00000000-0000-0000-0000-000000000000}"/>
          </ac:spMkLst>
        </pc:spChg>
        <pc:picChg chg="add del">
          <ac:chgData name="ALUMNO - JUAN CARLOS   NI�O SALAS" userId="S::a18200084@idat.edu.pe::202b7359-b3d8-448f-9747-8c86c73b1037" providerId="AD" clId="Web-{64D1D726-CAD7-430F-8BE1-A3B93D3E6EA1}" dt="2021-02-13T16:46:45.903" v="54"/>
          <ac:picMkLst>
            <pc:docMk/>
            <pc:sldMk cId="0" sldId="264"/>
            <ac:picMk id="2" creationId="{A37A6ECB-F63F-4F98-B5A6-5D5573D7684F}"/>
          </ac:picMkLst>
        </pc:picChg>
        <pc:picChg chg="mod modCrop">
          <ac:chgData name="ALUMNO - JUAN CARLOS   NI�O SALAS" userId="S::a18200084@idat.edu.pe::202b7359-b3d8-448f-9747-8c86c73b1037" providerId="AD" clId="Web-{64D1D726-CAD7-430F-8BE1-A3B93D3E6EA1}" dt="2021-02-13T17:34:18.517" v="703" actId="14100"/>
          <ac:picMkLst>
            <pc:docMk/>
            <pc:sldMk cId="0" sldId="264"/>
            <ac:picMk id="144" creationId="{00000000-0000-0000-0000-000000000000}"/>
          </ac:picMkLst>
        </pc:picChg>
      </pc:sldChg>
      <pc:sldChg chg="addSp delSp modSp del">
        <pc:chgData name="ALUMNO - JUAN CARLOS   NI�O SALAS" userId="S::a18200084@idat.edu.pe::202b7359-b3d8-448f-9747-8c86c73b1037" providerId="AD" clId="Web-{64D1D726-CAD7-430F-8BE1-A3B93D3E6EA1}" dt="2021-02-13T17:48:27.084" v="948"/>
        <pc:sldMkLst>
          <pc:docMk/>
          <pc:sldMk cId="0" sldId="265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5"/>
            <ac:spMk id="149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5"/>
            <ac:spMk id="150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5"/>
            <ac:spMk id="152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5"/>
            <ac:spMk id="153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5"/>
            <ac:spMk id="154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5"/>
            <ac:spMk id="155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5"/>
            <ac:spMk id="156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5"/>
            <ac:spMk id="157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5"/>
            <ac:spMk id="158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5"/>
            <ac:spMk id="159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5"/>
            <ac:spMk id="160" creationId="{00000000-0000-0000-0000-000000000000}"/>
          </ac:spMkLst>
        </pc:spChg>
        <pc:grpChg chg="mod">
          <ac:chgData name="ALUMNO - JUAN CARLOS   NI�O SALAS" userId="S::a18200084@idat.edu.pe::202b7359-b3d8-448f-9747-8c86c73b1037" providerId="AD" clId="Web-{64D1D726-CAD7-430F-8BE1-A3B93D3E6EA1}" dt="2021-02-13T16:39:10.173" v="0"/>
          <ac:grpSpMkLst>
            <pc:docMk/>
            <pc:sldMk cId="0" sldId="265"/>
            <ac:grpSpMk id="151" creationId="{00000000-0000-0000-0000-000000000000}"/>
          </ac:grpSpMkLst>
        </pc:grpChg>
        <pc:picChg chg="add del">
          <ac:chgData name="ALUMNO - JUAN CARLOS   NI�O SALAS" userId="S::a18200084@idat.edu.pe::202b7359-b3d8-448f-9747-8c86c73b1037" providerId="AD" clId="Web-{64D1D726-CAD7-430F-8BE1-A3B93D3E6EA1}" dt="2021-02-13T16:46:43.403" v="53"/>
          <ac:picMkLst>
            <pc:docMk/>
            <pc:sldMk cId="0" sldId="265"/>
            <ac:picMk id="2" creationId="{8356268F-6B02-4972-9639-BC7C4A272E1F}"/>
          </ac:picMkLst>
        </pc:picChg>
      </pc:sldChg>
      <pc:sldChg chg="addSp delSp modSp add del">
        <pc:chgData name="ALUMNO - JUAN CARLOS   NI�O SALAS" userId="S::a18200084@idat.edu.pe::202b7359-b3d8-448f-9747-8c86c73b1037" providerId="AD" clId="Web-{64D1D726-CAD7-430F-8BE1-A3B93D3E6EA1}" dt="2021-02-13T17:38:06.382" v="763"/>
        <pc:sldMkLst>
          <pc:docMk/>
          <pc:sldMk cId="0" sldId="266"/>
        </pc:sldMkLst>
        <pc:spChg chg="add mod">
          <ac:chgData name="ALUMNO - JUAN CARLOS   NI�O SALAS" userId="S::a18200084@idat.edu.pe::202b7359-b3d8-448f-9747-8c86c73b1037" providerId="AD" clId="Web-{64D1D726-CAD7-430F-8BE1-A3B93D3E6EA1}" dt="2021-02-13T17:36:19.957" v="732"/>
          <ac:spMkLst>
            <pc:docMk/>
            <pc:sldMk cId="0" sldId="266"/>
            <ac:spMk id="4" creationId="{535AC9A1-360E-4E7F-B4CE-D87E5CEF183C}"/>
          </ac:spMkLst>
        </pc:spChg>
        <pc:spChg chg="del mod">
          <ac:chgData name="ALUMNO - JUAN CARLOS   NI�O SALAS" userId="S::a18200084@idat.edu.pe::202b7359-b3d8-448f-9747-8c86c73b1037" providerId="AD" clId="Web-{64D1D726-CAD7-430F-8BE1-A3B93D3E6EA1}" dt="2021-02-13T17:36:19.957" v="732"/>
          <ac:spMkLst>
            <pc:docMk/>
            <pc:sldMk cId="0" sldId="266"/>
            <ac:spMk id="165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7:36:06.488" v="731"/>
          <ac:graphicFrameMkLst>
            <pc:docMk/>
            <pc:sldMk cId="0" sldId="266"/>
            <ac:graphicFrameMk id="166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6"/>
            <ac:graphicFrameMk id="167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6"/>
            <ac:graphicFrameMk id="168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6"/>
            <ac:graphicFrameMk id="169" creationId="{00000000-0000-0000-0000-000000000000}"/>
          </ac:graphicFrameMkLst>
        </pc:graphicFrameChg>
        <pc:picChg chg="add del">
          <ac:chgData name="ALUMNO - JUAN CARLOS   NI�O SALAS" userId="S::a18200084@idat.edu.pe::202b7359-b3d8-448f-9747-8c86c73b1037" providerId="AD" clId="Web-{64D1D726-CAD7-430F-8BE1-A3B93D3E6EA1}" dt="2021-02-13T16:46:40.324" v="52"/>
          <ac:picMkLst>
            <pc:docMk/>
            <pc:sldMk cId="0" sldId="266"/>
            <ac:picMk id="2" creationId="{41CD931F-274F-4489-9421-63EB7EFB526C}"/>
          </ac:picMkLst>
        </pc:picChg>
      </pc:sldChg>
      <pc:sldChg chg="addSp delSp modSp del ord">
        <pc:chgData name="ALUMNO - JUAN CARLOS   NI�O SALAS" userId="S::a18200084@idat.edu.pe::202b7359-b3d8-448f-9747-8c86c73b1037" providerId="AD" clId="Web-{64D1D726-CAD7-430F-8BE1-A3B93D3E6EA1}" dt="2021-02-13T17:40:20.041" v="789"/>
        <pc:sldMkLst>
          <pc:docMk/>
          <pc:sldMk cId="0" sldId="267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7"/>
            <ac:spMk id="174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7"/>
            <ac:graphicFrameMk id="175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7"/>
            <ac:graphicFrameMk id="176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7"/>
            <ac:graphicFrameMk id="177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7"/>
            <ac:graphicFrameMk id="178" creationId="{00000000-0000-0000-0000-000000000000}"/>
          </ac:graphicFrameMkLst>
        </pc:graphicFrameChg>
        <pc:picChg chg="add del">
          <ac:chgData name="ALUMNO - JUAN CARLOS   NI�O SALAS" userId="S::a18200084@idat.edu.pe::202b7359-b3d8-448f-9747-8c86c73b1037" providerId="AD" clId="Web-{64D1D726-CAD7-430F-8BE1-A3B93D3E6EA1}" dt="2021-02-13T16:46:37.715" v="51"/>
          <ac:picMkLst>
            <pc:docMk/>
            <pc:sldMk cId="0" sldId="267"/>
            <ac:picMk id="2" creationId="{949FDE1A-6E7B-4158-8914-FCEF4280841E}"/>
          </ac:picMkLst>
        </pc:picChg>
      </pc:sldChg>
      <pc:sldChg chg="addSp delSp modSp del ord">
        <pc:chgData name="ALUMNO - JUAN CARLOS   NI�O SALAS" userId="S::a18200084@idat.edu.pe::202b7359-b3d8-448f-9747-8c86c73b1037" providerId="AD" clId="Web-{64D1D726-CAD7-430F-8BE1-A3B93D3E6EA1}" dt="2021-02-13T17:40:48.042" v="795"/>
        <pc:sldMkLst>
          <pc:docMk/>
          <pc:sldMk cId="0" sldId="268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8"/>
            <ac:spMk id="183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8"/>
            <ac:graphicFrameMk id="184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8"/>
            <ac:graphicFrameMk id="185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8"/>
            <ac:graphicFrameMk id="186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8"/>
            <ac:graphicFrameMk id="187" creationId="{00000000-0000-0000-0000-000000000000}"/>
          </ac:graphicFrameMkLst>
        </pc:graphicFrameChg>
        <pc:picChg chg="add del">
          <ac:chgData name="ALUMNO - JUAN CARLOS   NI�O SALAS" userId="S::a18200084@idat.edu.pe::202b7359-b3d8-448f-9747-8c86c73b1037" providerId="AD" clId="Web-{64D1D726-CAD7-430F-8BE1-A3B93D3E6EA1}" dt="2021-02-13T16:46:31.824" v="50"/>
          <ac:picMkLst>
            <pc:docMk/>
            <pc:sldMk cId="0" sldId="268"/>
            <ac:picMk id="2" creationId="{C2ED6E52-9BE1-406C-8781-9355AFCFA0C1}"/>
          </ac:picMkLst>
        </pc:picChg>
      </pc:sldChg>
      <pc:sldChg chg="modSp del ord">
        <pc:chgData name="ALUMNO - JUAN CARLOS   NI�O SALAS" userId="S::a18200084@idat.edu.pe::202b7359-b3d8-448f-9747-8c86c73b1037" providerId="AD" clId="Web-{64D1D726-CAD7-430F-8BE1-A3B93D3E6EA1}" dt="2021-02-13T17:44:15.140" v="853"/>
        <pc:sldMkLst>
          <pc:docMk/>
          <pc:sldMk cId="0" sldId="269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69"/>
            <ac:spMk id="192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9"/>
            <ac:graphicFrameMk id="193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9"/>
            <ac:graphicFrameMk id="194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9"/>
            <ac:graphicFrameMk id="195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69"/>
            <ac:graphicFrameMk id="196" creationId="{00000000-0000-0000-0000-000000000000}"/>
          </ac:graphicFrameMkLst>
        </pc:graphicFrameChg>
      </pc:sldChg>
      <pc:sldChg chg="modSp del ord">
        <pc:chgData name="ALUMNO - JUAN CARLOS   NI�O SALAS" userId="S::a18200084@idat.edu.pe::202b7359-b3d8-448f-9747-8c86c73b1037" providerId="AD" clId="Web-{64D1D726-CAD7-430F-8BE1-A3B93D3E6EA1}" dt="2021-02-13T17:45:27.986" v="874"/>
        <pc:sldMkLst>
          <pc:docMk/>
          <pc:sldMk cId="0" sldId="270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70"/>
            <ac:spMk id="201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0"/>
            <ac:graphicFrameMk id="202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0"/>
            <ac:graphicFrameMk id="203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0"/>
            <ac:graphicFrameMk id="204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0"/>
            <ac:graphicFrameMk id="205" creationId="{00000000-0000-0000-0000-000000000000}"/>
          </ac:graphicFrameMkLst>
        </pc:graphicFrameChg>
      </pc:sldChg>
      <pc:sldChg chg="modSp del">
        <pc:chgData name="ALUMNO - JUAN CARLOS   NI�O SALAS" userId="S::a18200084@idat.edu.pe::202b7359-b3d8-448f-9747-8c86c73b1037" providerId="AD" clId="Web-{64D1D726-CAD7-430F-8BE1-A3B93D3E6EA1}" dt="2021-02-13T17:46:58.675" v="912"/>
        <pc:sldMkLst>
          <pc:docMk/>
          <pc:sldMk cId="0" sldId="271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71"/>
            <ac:spMk id="210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1"/>
            <ac:graphicFrameMk id="211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1"/>
            <ac:graphicFrameMk id="212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1"/>
            <ac:graphicFrameMk id="213" creationId="{00000000-0000-0000-0000-000000000000}"/>
          </ac:graphicFrameMkLst>
        </pc:graphicFrameChg>
      </pc:sldChg>
      <pc:sldChg chg="addSp delSp modSp del">
        <pc:chgData name="ALUMNO - JUAN CARLOS   NI�O SALAS" userId="S::a18200084@idat.edu.pe::202b7359-b3d8-448f-9747-8c86c73b1037" providerId="AD" clId="Web-{64D1D726-CAD7-430F-8BE1-A3B93D3E6EA1}" dt="2021-02-13T17:51:39.526" v="1006"/>
        <pc:sldMkLst>
          <pc:docMk/>
          <pc:sldMk cId="0" sldId="272"/>
        </pc:sldMkLst>
        <pc:spChg chg="add del">
          <ac:chgData name="ALUMNO - JUAN CARLOS   NI�O SALAS" userId="S::a18200084@idat.edu.pe::202b7359-b3d8-448f-9747-8c86c73b1037" providerId="AD" clId="Web-{64D1D726-CAD7-430F-8BE1-A3B93D3E6EA1}" dt="2021-02-13T17:49:28.898" v="958"/>
          <ac:spMkLst>
            <pc:docMk/>
            <pc:sldMk cId="0" sldId="272"/>
            <ac:spMk id="2" creationId="{131C69FA-4116-4729-A5AF-FC53256F785C}"/>
          </ac:spMkLst>
        </pc:spChg>
        <pc:spChg chg="add del mod">
          <ac:chgData name="ALUMNO - JUAN CARLOS   NI�O SALAS" userId="S::a18200084@idat.edu.pe::202b7359-b3d8-448f-9747-8c86c73b1037" providerId="AD" clId="Web-{64D1D726-CAD7-430F-8BE1-A3B93D3E6EA1}" dt="2021-02-13T17:49:35.507" v="961"/>
          <ac:spMkLst>
            <pc:docMk/>
            <pc:sldMk cId="0" sldId="272"/>
            <ac:spMk id="4" creationId="{636C5327-D5FC-40CD-8E6B-20A0DDCC4FCD}"/>
          </ac:spMkLst>
        </pc:spChg>
        <pc:spChg chg="add mod">
          <ac:chgData name="ALUMNO - JUAN CARLOS   NI�O SALAS" userId="S::a18200084@idat.edu.pe::202b7359-b3d8-448f-9747-8c86c73b1037" providerId="AD" clId="Web-{64D1D726-CAD7-430F-8BE1-A3B93D3E6EA1}" dt="2021-02-13T17:49:43.429" v="964" actId="20577"/>
          <ac:spMkLst>
            <pc:docMk/>
            <pc:sldMk cId="0" sldId="272"/>
            <ac:spMk id="6" creationId="{796D5462-893B-41FE-BE10-035606B1BA72}"/>
          </ac:spMkLst>
        </pc:spChg>
        <pc:spChg chg="del mod">
          <ac:chgData name="ALUMNO - JUAN CARLOS   NI�O SALAS" userId="S::a18200084@idat.edu.pe::202b7359-b3d8-448f-9747-8c86c73b1037" providerId="AD" clId="Web-{64D1D726-CAD7-430F-8BE1-A3B93D3E6EA1}" dt="2021-02-13T17:49:31.444" v="959"/>
          <ac:spMkLst>
            <pc:docMk/>
            <pc:sldMk cId="0" sldId="272"/>
            <ac:spMk id="218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2"/>
            <ac:graphicFrameMk id="219" creationId="{00000000-0000-0000-0000-000000000000}"/>
          </ac:graphicFrameMkLst>
        </pc:graphicFrame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2"/>
            <ac:graphicFrameMk id="220" creationId="{00000000-0000-0000-0000-000000000000}"/>
          </ac:graphicFrameMkLst>
        </pc:graphicFrameChg>
      </pc:sldChg>
      <pc:sldChg chg="modSp del">
        <pc:chgData name="ALUMNO - JUAN CARLOS   NI�O SALAS" userId="S::a18200084@idat.edu.pe::202b7359-b3d8-448f-9747-8c86c73b1037" providerId="AD" clId="Web-{64D1D726-CAD7-430F-8BE1-A3B93D3E6EA1}" dt="2021-02-13T17:52:18.401" v="1016"/>
        <pc:sldMkLst>
          <pc:docMk/>
          <pc:sldMk cId="0" sldId="273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73"/>
            <ac:spMk id="225" creationId="{00000000-0000-0000-0000-000000000000}"/>
          </ac:spMkLst>
        </pc:spChg>
        <pc:graphicFrameChg chg="mod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3"/>
            <ac:graphicFrameMk id="226" creationId="{00000000-0000-0000-0000-000000000000}"/>
          </ac:graphicFrameMkLst>
        </pc:graphicFrameChg>
        <pc:graphicFrameChg chg="mod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3"/>
            <ac:graphicFrameMk id="227" creationId="{00000000-0000-0000-0000-000000000000}"/>
          </ac:graphicFrameMkLst>
        </pc:graphicFrameChg>
      </pc:sldChg>
      <pc:sldChg chg="modSp del">
        <pc:chgData name="ALUMNO - JUAN CARLOS   NI�O SALAS" userId="S::a18200084@idat.edu.pe::202b7359-b3d8-448f-9747-8c86c73b1037" providerId="AD" clId="Web-{64D1D726-CAD7-430F-8BE1-A3B93D3E6EA1}" dt="2021-02-13T17:53:44.982" v="1048"/>
        <pc:sldMkLst>
          <pc:docMk/>
          <pc:sldMk cId="0" sldId="274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74"/>
            <ac:spMk id="232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4"/>
            <ac:graphicFrameMk id="233" creationId="{00000000-0000-0000-0000-000000000000}"/>
          </ac:graphicFrameMkLst>
        </pc:graphicFrameChg>
      </pc:sldChg>
      <pc:sldChg chg="modSp del">
        <pc:chgData name="ALUMNO - JUAN CARLOS   NI�O SALAS" userId="S::a18200084@idat.edu.pe::202b7359-b3d8-448f-9747-8c86c73b1037" providerId="AD" clId="Web-{64D1D726-CAD7-430F-8BE1-A3B93D3E6EA1}" dt="2021-02-13T17:54:43.155" v="1054"/>
        <pc:sldMkLst>
          <pc:docMk/>
          <pc:sldMk cId="0" sldId="275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75"/>
            <ac:spMk id="238" creationId="{00000000-0000-0000-0000-000000000000}"/>
          </ac:spMkLst>
        </pc:spChg>
        <pc:graphicFrameChg chg="mod modGraphic">
          <ac:chgData name="ALUMNO - JUAN CARLOS   NI�O SALAS" userId="S::a18200084@idat.edu.pe::202b7359-b3d8-448f-9747-8c86c73b1037" providerId="AD" clId="Web-{64D1D726-CAD7-430F-8BE1-A3B93D3E6EA1}" dt="2021-02-13T16:39:10.173" v="0"/>
          <ac:graphicFrameMkLst>
            <pc:docMk/>
            <pc:sldMk cId="0" sldId="275"/>
            <ac:graphicFrameMk id="239" creationId="{00000000-0000-0000-0000-000000000000}"/>
          </ac:graphicFrameMkLst>
        </pc:graphicFrameChg>
      </pc:sldChg>
      <pc:sldChg chg="modSp del">
        <pc:chgData name="ALUMNO - JUAN CARLOS   NI�O SALAS" userId="S::a18200084@idat.edu.pe::202b7359-b3d8-448f-9747-8c86c73b1037" providerId="AD" clId="Web-{64D1D726-CAD7-430F-8BE1-A3B93D3E6EA1}" dt="2021-02-13T17:55:20.296" v="1066"/>
        <pc:sldMkLst>
          <pc:docMk/>
          <pc:sldMk cId="0" sldId="276"/>
        </pc:sld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76"/>
            <ac:spMk id="244" creationId="{00000000-0000-0000-0000-000000000000}"/>
          </ac:spMkLst>
        </pc:spChg>
        <pc:picChg chg="mod">
          <ac:chgData name="ALUMNO - JUAN CARLOS   NI�O SALAS" userId="S::a18200084@idat.edu.pe::202b7359-b3d8-448f-9747-8c86c73b1037" providerId="AD" clId="Web-{64D1D726-CAD7-430F-8BE1-A3B93D3E6EA1}" dt="2021-02-13T16:39:10.173" v="0"/>
          <ac:picMkLst>
            <pc:docMk/>
            <pc:sldMk cId="0" sldId="276"/>
            <ac:picMk id="245" creationId="{00000000-0000-0000-0000-000000000000}"/>
          </ac:picMkLst>
        </pc:picChg>
      </pc:sldChg>
      <pc:sldChg chg="modSp modTransition">
        <pc:chgData name="ALUMNO - JUAN CARLOS   NI�O SALAS" userId="S::a18200084@idat.edu.pe::202b7359-b3d8-448f-9747-8c86c73b1037" providerId="AD" clId="Web-{64D1D726-CAD7-430F-8BE1-A3B93D3E6EA1}" dt="2021-02-13T18:05:38.060" v="1280"/>
        <pc:sldMkLst>
          <pc:docMk/>
          <pc:sldMk cId="0" sldId="277"/>
        </pc:sldMkLst>
        <pc:spChg chg="mod">
          <ac:chgData name="ALUMNO - JUAN CARLOS   NI�O SALAS" userId="S::a18200084@idat.edu.pe::202b7359-b3d8-448f-9747-8c86c73b1037" providerId="AD" clId="Web-{64D1D726-CAD7-430F-8BE1-A3B93D3E6EA1}" dt="2021-02-13T17:56:24.923" v="1072" actId="20577"/>
          <ac:spMkLst>
            <pc:docMk/>
            <pc:sldMk cId="0" sldId="277"/>
            <ac:spMk id="250" creationId="{00000000-0000-0000-0000-000000000000}"/>
          </ac:spMkLst>
        </pc:spChg>
        <pc:picChg chg="mod">
          <ac:chgData name="ALUMNO - JUAN CARLOS   NI�O SALAS" userId="S::a18200084@idat.edu.pe::202b7359-b3d8-448f-9747-8c86c73b1037" providerId="AD" clId="Web-{64D1D726-CAD7-430F-8BE1-A3B93D3E6EA1}" dt="2021-02-13T16:39:10.173" v="0"/>
          <ac:picMkLst>
            <pc:docMk/>
            <pc:sldMk cId="0" sldId="277"/>
            <ac:picMk id="251" creationId="{00000000-0000-0000-0000-000000000000}"/>
          </ac:picMkLst>
        </pc:picChg>
      </pc:sldChg>
      <pc:sldChg chg="modSp modTransition">
        <pc:chgData name="ALUMNO - JUAN CARLOS   NI�O SALAS" userId="S::a18200084@idat.edu.pe::202b7359-b3d8-448f-9747-8c86c73b1037" providerId="AD" clId="Web-{64D1D726-CAD7-430F-8BE1-A3B93D3E6EA1}" dt="2021-02-13T18:05:40.451" v="1281"/>
        <pc:sldMkLst>
          <pc:docMk/>
          <pc:sldMk cId="0" sldId="278"/>
        </pc:sldMkLst>
        <pc:spChg chg="mod">
          <ac:chgData name="ALUMNO - JUAN CARLOS   NI�O SALAS" userId="S::a18200084@idat.edu.pe::202b7359-b3d8-448f-9747-8c86c73b1037" providerId="AD" clId="Web-{64D1D726-CAD7-430F-8BE1-A3B93D3E6EA1}" dt="2021-02-13T17:56:44.376" v="1076" actId="20577"/>
          <ac:spMkLst>
            <pc:docMk/>
            <pc:sldMk cId="0" sldId="278"/>
            <ac:spMk id="256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78"/>
            <ac:spMk id="257" creationId="{00000000-0000-0000-0000-000000000000}"/>
          </ac:spMkLst>
        </pc:spChg>
      </pc:sldChg>
      <pc:sldChg chg="modSp modTransition">
        <pc:chgData name="ALUMNO - JUAN CARLOS   NI�O SALAS" userId="S::a18200084@idat.edu.pe::202b7359-b3d8-448f-9747-8c86c73b1037" providerId="AD" clId="Web-{64D1D726-CAD7-430F-8BE1-A3B93D3E6EA1}" dt="2021-02-13T18:01:47.821" v="1223"/>
        <pc:sldMkLst>
          <pc:docMk/>
          <pc:sldMk cId="0" sldId="279"/>
        </pc:sldMkLst>
        <pc:spChg chg="mod">
          <ac:chgData name="ALUMNO - JUAN CARLOS   NI�O SALAS" userId="S::a18200084@idat.edu.pe::202b7359-b3d8-448f-9747-8c86c73b1037" providerId="AD" clId="Web-{64D1D726-CAD7-430F-8BE1-A3B93D3E6EA1}" dt="2021-02-13T17:56:55.267" v="1081" actId="20577"/>
          <ac:spMkLst>
            <pc:docMk/>
            <pc:sldMk cId="0" sldId="279"/>
            <ac:spMk id="262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k cId="0" sldId="279"/>
            <ac:spMk id="263" creationId="{00000000-0000-0000-0000-000000000000}"/>
          </ac:spMkLst>
        </pc:spChg>
      </pc:sldChg>
      <pc:sldChg chg="add del replId">
        <pc:chgData name="ALUMNO - JUAN CARLOS   NI�O SALAS" userId="S::a18200084@idat.edu.pe::202b7359-b3d8-448f-9747-8c86c73b1037" providerId="AD" clId="Web-{64D1D726-CAD7-430F-8BE1-A3B93D3E6EA1}" dt="2021-02-13T16:56:53.792" v="195"/>
        <pc:sldMkLst>
          <pc:docMk/>
          <pc:sldMk cId="3722033373" sldId="280"/>
        </pc:sldMkLst>
      </pc:sldChg>
      <pc:sldChg chg="addSp delSp modSp add replId modTransition">
        <pc:chgData name="ALUMNO - JUAN CARLOS   NI�O SALAS" userId="S::a18200084@idat.edu.pe::202b7359-b3d8-448f-9747-8c86c73b1037" providerId="AD" clId="Web-{64D1D726-CAD7-430F-8BE1-A3B93D3E6EA1}" dt="2021-02-13T18:04:25.106" v="1260"/>
        <pc:sldMkLst>
          <pc:docMk/>
          <pc:sldMk cId="3809746883" sldId="280"/>
        </pc:sldMkLst>
        <pc:spChg chg="add del mod">
          <ac:chgData name="ALUMNO - JUAN CARLOS   NI�O SALAS" userId="S::a18200084@idat.edu.pe::202b7359-b3d8-448f-9747-8c86c73b1037" providerId="AD" clId="Web-{64D1D726-CAD7-430F-8BE1-A3B93D3E6EA1}" dt="2021-02-13T16:58:15.794" v="208"/>
          <ac:spMkLst>
            <pc:docMk/>
            <pc:sldMk cId="3809746883" sldId="280"/>
            <ac:spMk id="3" creationId="{41CD3EE6-596A-41C6-8268-41C32010022F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21:34.656" v="529"/>
          <ac:spMkLst>
            <pc:docMk/>
            <pc:sldMk cId="3809746883" sldId="280"/>
            <ac:spMk id="96" creationId="{00000000-0000-0000-0000-000000000000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6:58:06.919" v="206"/>
          <ac:spMkLst>
            <pc:docMk/>
            <pc:sldMk cId="3809746883" sldId="280"/>
            <ac:spMk id="97" creationId="{00000000-0000-0000-0000-000000000000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19:11.543" v="504"/>
          <ac:spMkLst>
            <pc:docMk/>
            <pc:sldMk cId="3809746883" sldId="280"/>
            <ac:spMk id="120" creationId="{C4285719-470E-454C-AF62-8323075F1F5B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19:11.543" v="504"/>
          <ac:spMkLst>
            <pc:docMk/>
            <pc:sldMk cId="3809746883" sldId="280"/>
            <ac:spMk id="122" creationId="{CD9FE4EF-C4D8-49A0-B2FF-81D8DB7D8A24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19:11.543" v="504"/>
          <ac:spMkLst>
            <pc:docMk/>
            <pc:sldMk cId="3809746883" sldId="280"/>
            <ac:spMk id="124" creationId="{4300840D-0A0B-4512-BACA-B439D5B9C57C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19:11.543" v="504"/>
          <ac:spMkLst>
            <pc:docMk/>
            <pc:sldMk cId="3809746883" sldId="280"/>
            <ac:spMk id="126" creationId="{D2B78728-A580-49A7-84F9-6EF6F583ADE0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19:11.543" v="504"/>
          <ac:spMkLst>
            <pc:docMk/>
            <pc:sldMk cId="3809746883" sldId="280"/>
            <ac:spMk id="128" creationId="{38FAA1A1-D861-433F-88FA-1E9D6FD31D11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19:11.543" v="504"/>
          <ac:spMkLst>
            <pc:docMk/>
            <pc:sldMk cId="3809746883" sldId="280"/>
            <ac:spMk id="130" creationId="{8D71EDA1-87BF-4D5D-AB79-F346FD19278A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1:34.656" v="529"/>
          <ac:spMkLst>
            <pc:docMk/>
            <pc:sldMk cId="3809746883" sldId="280"/>
            <ac:spMk id="135" creationId="{9203DE33-2CD4-4CA8-9AF3-37C3B65133B0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1:34.656" v="529"/>
          <ac:spMkLst>
            <pc:docMk/>
            <pc:sldMk cId="3809746883" sldId="280"/>
            <ac:spMk id="137" creationId="{0AF57B88-1D4C-41FA-A761-EC1DD10C35CB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1:34.656" v="529"/>
          <ac:spMkLst>
            <pc:docMk/>
            <pc:sldMk cId="3809746883" sldId="280"/>
            <ac:spMk id="139" creationId="{D2548F45-5164-4ABB-8212-7F293FDED8D4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1:34.656" v="529"/>
          <ac:spMkLst>
            <pc:docMk/>
            <pc:sldMk cId="3809746883" sldId="280"/>
            <ac:spMk id="141" creationId="{5E81CCFB-7BEF-4186-86FB-D09450B4D02D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1:34.656" v="529"/>
          <ac:spMkLst>
            <pc:docMk/>
            <pc:sldMk cId="3809746883" sldId="280"/>
            <ac:spMk id="146" creationId="{19245A10-7F37-4569-80D2-2F692931E300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1:34.656" v="529"/>
          <ac:spMkLst>
            <pc:docMk/>
            <pc:sldMk cId="3809746883" sldId="280"/>
            <ac:spMk id="148" creationId="{9267F70F-11C6-4597-9381-D0D80FC18FD9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1:34.656" v="529"/>
          <ac:spMkLst>
            <pc:docMk/>
            <pc:sldMk cId="3809746883" sldId="280"/>
            <ac:spMk id="150" creationId="{2C20A93E-E407-4683-A405-147DE26132AD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1:34.656" v="529"/>
          <ac:spMkLst>
            <pc:docMk/>
            <pc:sldMk cId="3809746883" sldId="280"/>
            <ac:spMk id="152" creationId="{9E8E3DD9-D235-48D9-A0EC-D6817EC84B75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1:34.656" v="529"/>
          <ac:spMkLst>
            <pc:docMk/>
            <pc:sldMk cId="3809746883" sldId="280"/>
            <ac:spMk id="154" creationId="{EA83A145-578D-4A0B-94A7-AEAB2027D7EB}"/>
          </ac:spMkLst>
        </pc:spChg>
        <pc:graphicFrameChg chg="add del mod modGraphic">
          <ac:chgData name="ALUMNO - JUAN CARLOS   NI�O SALAS" userId="S::a18200084@idat.edu.pe::202b7359-b3d8-448f-9747-8c86c73b1037" providerId="AD" clId="Web-{64D1D726-CAD7-430F-8BE1-A3B93D3E6EA1}" dt="2021-02-13T17:18:55.449" v="499"/>
          <ac:graphicFrameMkLst>
            <pc:docMk/>
            <pc:sldMk cId="3809746883" sldId="280"/>
            <ac:graphicFrameMk id="7" creationId="{E2813127-5452-4D97-8E99-4A5DF4D7B04F}"/>
          </ac:graphicFrameMkLst>
        </pc:graphicFrameChg>
        <pc:picChg chg="add mod ord">
          <ac:chgData name="ALUMNO - JUAN CARLOS   NI�O SALAS" userId="S::a18200084@idat.edu.pe::202b7359-b3d8-448f-9747-8c86c73b1037" providerId="AD" clId="Web-{64D1D726-CAD7-430F-8BE1-A3B93D3E6EA1}" dt="2021-02-13T17:21:34.656" v="529"/>
          <ac:picMkLst>
            <pc:docMk/>
            <pc:sldMk cId="3809746883" sldId="280"/>
            <ac:picMk id="4" creationId="{02DC088E-B657-4B6F-8A75-D2F0E362E467}"/>
          </ac:picMkLst>
        </pc:picChg>
        <pc:picChg chg="del">
          <ac:chgData name="ALUMNO - JUAN CARLOS   NI�O SALAS" userId="S::a18200084@idat.edu.pe::202b7359-b3d8-448f-9747-8c86c73b1037" providerId="AD" clId="Web-{64D1D726-CAD7-430F-8BE1-A3B93D3E6EA1}" dt="2021-02-13T16:58:09.434" v="207"/>
          <ac:picMkLst>
            <pc:docMk/>
            <pc:sldMk cId="3809746883" sldId="280"/>
            <ac:picMk id="5" creationId="{D84B8410-05CC-465F-9450-D77AF6A34FC0}"/>
          </ac:picMkLst>
        </pc:picChg>
        <pc:picChg chg="mod">
          <ac:chgData name="ALUMNO - JUAN CARLOS   NI�O SALAS" userId="S::a18200084@idat.edu.pe::202b7359-b3d8-448f-9747-8c86c73b1037" providerId="AD" clId="Web-{64D1D726-CAD7-430F-8BE1-A3B93D3E6EA1}" dt="2021-02-13T17:21:43.109" v="530" actId="1076"/>
          <ac:picMkLst>
            <pc:docMk/>
            <pc:sldMk cId="3809746883" sldId="280"/>
            <ac:picMk id="6" creationId="{C1C52E2E-F154-493F-B5A5-5548A402C38C}"/>
          </ac:picMkLst>
        </pc:picChg>
        <pc:picChg chg="add del mod">
          <ac:chgData name="ALUMNO - JUAN CARLOS   NI�O SALAS" userId="S::a18200084@idat.edu.pe::202b7359-b3d8-448f-9747-8c86c73b1037" providerId="AD" clId="Web-{64D1D726-CAD7-430F-8BE1-A3B93D3E6EA1}" dt="2021-02-13T17:05:01.272" v="297"/>
          <ac:picMkLst>
            <pc:docMk/>
            <pc:sldMk cId="3809746883" sldId="280"/>
            <ac:picMk id="8" creationId="{D342A35C-D5E2-45BB-990A-177A713E46FE}"/>
          </ac:picMkLst>
        </pc:picChg>
        <pc:picChg chg="add del mod">
          <ac:chgData name="ALUMNO - JUAN CARLOS   NI�O SALAS" userId="S::a18200084@idat.edu.pe::202b7359-b3d8-448f-9747-8c86c73b1037" providerId="AD" clId="Web-{64D1D726-CAD7-430F-8BE1-A3B93D3E6EA1}" dt="2021-02-13T17:05:01.272" v="296"/>
          <ac:picMkLst>
            <pc:docMk/>
            <pc:sldMk cId="3809746883" sldId="280"/>
            <ac:picMk id="9" creationId="{C25F0885-BC2B-43AB-BD6F-2DB9DA65B3F5}"/>
          </ac:picMkLst>
        </pc:picChg>
        <pc:picChg chg="add del mod">
          <ac:chgData name="ALUMNO - JUAN CARLOS   NI�O SALAS" userId="S::a18200084@idat.edu.pe::202b7359-b3d8-448f-9747-8c86c73b1037" providerId="AD" clId="Web-{64D1D726-CAD7-430F-8BE1-A3B93D3E6EA1}" dt="2021-02-13T17:05:01.272" v="295"/>
          <ac:picMkLst>
            <pc:docMk/>
            <pc:sldMk cId="3809746883" sldId="280"/>
            <ac:picMk id="10" creationId="{1A2F839F-732D-484F-B01B-C31805ECD138}"/>
          </ac:picMkLst>
        </pc:picChg>
        <pc:picChg chg="add del mod">
          <ac:chgData name="ALUMNO - JUAN CARLOS   NI�O SALAS" userId="S::a18200084@idat.edu.pe::202b7359-b3d8-448f-9747-8c86c73b1037" providerId="AD" clId="Web-{64D1D726-CAD7-430F-8BE1-A3B93D3E6EA1}" dt="2021-02-13T17:05:01.272" v="294"/>
          <ac:picMkLst>
            <pc:docMk/>
            <pc:sldMk cId="3809746883" sldId="280"/>
            <ac:picMk id="11" creationId="{A3327F68-0E86-414C-8AA2-A5152E865315}"/>
          </ac:picMkLst>
        </pc:picChg>
        <pc:picChg chg="add del mod">
          <ac:chgData name="ALUMNO - JUAN CARLOS   NI�O SALAS" userId="S::a18200084@idat.edu.pe::202b7359-b3d8-448f-9747-8c86c73b1037" providerId="AD" clId="Web-{64D1D726-CAD7-430F-8BE1-A3B93D3E6EA1}" dt="2021-02-13T17:19:04.512" v="503"/>
          <ac:picMkLst>
            <pc:docMk/>
            <pc:sldMk cId="3809746883" sldId="280"/>
            <ac:picMk id="12" creationId="{7C669B74-629C-4A08-AE86-F86AF37F64E8}"/>
          </ac:picMkLst>
        </pc:picChg>
        <pc:picChg chg="add del mod">
          <ac:chgData name="ALUMNO - JUAN CARLOS   NI�O SALAS" userId="S::a18200084@idat.edu.pe::202b7359-b3d8-448f-9747-8c86c73b1037" providerId="AD" clId="Web-{64D1D726-CAD7-430F-8BE1-A3B93D3E6EA1}" dt="2021-02-13T17:19:04.512" v="502"/>
          <ac:picMkLst>
            <pc:docMk/>
            <pc:sldMk cId="3809746883" sldId="280"/>
            <ac:picMk id="13" creationId="{2216A3C9-7D1C-41FF-9B20-FB60C4DA275B}"/>
          </ac:picMkLst>
        </pc:picChg>
        <pc:picChg chg="add del mod">
          <ac:chgData name="ALUMNO - JUAN CARLOS   NI�O SALAS" userId="S::a18200084@idat.edu.pe::202b7359-b3d8-448f-9747-8c86c73b1037" providerId="AD" clId="Web-{64D1D726-CAD7-430F-8BE1-A3B93D3E6EA1}" dt="2021-02-13T17:19:04.512" v="501"/>
          <ac:picMkLst>
            <pc:docMk/>
            <pc:sldMk cId="3809746883" sldId="280"/>
            <ac:picMk id="15" creationId="{2C076760-FAE3-4B25-A231-081055424E73}"/>
          </ac:picMkLst>
        </pc:picChg>
        <pc:picChg chg="add del mod">
          <ac:chgData name="ALUMNO - JUAN CARLOS   NI�O SALAS" userId="S::a18200084@idat.edu.pe::202b7359-b3d8-448f-9747-8c86c73b1037" providerId="AD" clId="Web-{64D1D726-CAD7-430F-8BE1-A3B93D3E6EA1}" dt="2021-02-13T17:19:04.512" v="500"/>
          <ac:picMkLst>
            <pc:docMk/>
            <pc:sldMk cId="3809746883" sldId="280"/>
            <ac:picMk id="17" creationId="{35EE6520-EF8E-456F-828B-26F5307E28E1}"/>
          </ac:picMkLst>
        </pc:picChg>
      </pc:sldChg>
      <pc:sldChg chg="addSp delSp modSp add replId modTransition">
        <pc:chgData name="ALUMNO - JUAN CARLOS   NI�O SALAS" userId="S::a18200084@idat.edu.pe::202b7359-b3d8-448f-9747-8c86c73b1037" providerId="AD" clId="Web-{64D1D726-CAD7-430F-8BE1-A3B93D3E6EA1}" dt="2021-02-13T18:04:33.059" v="1262"/>
        <pc:sldMkLst>
          <pc:docMk/>
          <pc:sldMk cId="2944769140" sldId="281"/>
        </pc:sldMkLst>
        <pc:spChg chg="add mod">
          <ac:chgData name="ALUMNO - JUAN CARLOS   NI�O SALAS" userId="S::a18200084@idat.edu.pe::202b7359-b3d8-448f-9747-8c86c73b1037" providerId="AD" clId="Web-{64D1D726-CAD7-430F-8BE1-A3B93D3E6EA1}" dt="2021-02-13T17:25:52.052" v="568" actId="20577"/>
          <ac:spMkLst>
            <pc:docMk/>
            <pc:sldMk cId="2944769140" sldId="281"/>
            <ac:spMk id="5" creationId="{53A49A57-BE61-44F5-B4B3-CE8B15FF80AD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27:29.851" v="600" actId="1076"/>
          <ac:spMkLst>
            <pc:docMk/>
            <pc:sldMk cId="2944769140" sldId="281"/>
            <ac:spMk id="96" creationId="{00000000-0000-0000-0000-000000000000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5:20.505" v="562"/>
          <ac:spMkLst>
            <pc:docMk/>
            <pc:sldMk cId="2944769140" sldId="281"/>
            <ac:spMk id="120" creationId="{C4285719-470E-454C-AF62-8323075F1F5B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5:20.505" v="562"/>
          <ac:spMkLst>
            <pc:docMk/>
            <pc:sldMk cId="2944769140" sldId="281"/>
            <ac:spMk id="122" creationId="{CD9FE4EF-C4D8-49A0-B2FF-81D8DB7D8A24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5:20.505" v="562"/>
          <ac:spMkLst>
            <pc:docMk/>
            <pc:sldMk cId="2944769140" sldId="281"/>
            <ac:spMk id="124" creationId="{4300840D-0A0B-4512-BACA-B439D5B9C57C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5:20.505" v="562"/>
          <ac:spMkLst>
            <pc:docMk/>
            <pc:sldMk cId="2944769140" sldId="281"/>
            <ac:spMk id="126" creationId="{D2B78728-A580-49A7-84F9-6EF6F583ADE0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5:20.505" v="562"/>
          <ac:spMkLst>
            <pc:docMk/>
            <pc:sldMk cId="2944769140" sldId="281"/>
            <ac:spMk id="128" creationId="{38FAA1A1-D861-433F-88FA-1E9D6FD31D11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5:20.505" v="562"/>
          <ac:spMkLst>
            <pc:docMk/>
            <pc:sldMk cId="2944769140" sldId="281"/>
            <ac:spMk id="130" creationId="{8D71EDA1-87BF-4D5D-AB79-F346FD19278A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5:02.645" v="561"/>
          <ac:spMkLst>
            <pc:docMk/>
            <pc:sldMk cId="2944769140" sldId="281"/>
            <ac:spMk id="132" creationId="{979E27D9-03C7-44E2-9FF8-15D0C8506AF7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5:02.645" v="561"/>
          <ac:spMkLst>
            <pc:docMk/>
            <pc:sldMk cId="2944769140" sldId="281"/>
            <ac:spMk id="133" creationId="{EEBF1590-3B36-48EE-A89D-3B6F3CB256AB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5:02.645" v="561"/>
          <ac:spMkLst>
            <pc:docMk/>
            <pc:sldMk cId="2944769140" sldId="281"/>
            <ac:spMk id="134" creationId="{AC8F6C8C-AB5A-4548-942D-E3FD40ACBC49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2:15.110" v="532"/>
          <ac:spMkLst>
            <pc:docMk/>
            <pc:sldMk cId="2944769140" sldId="281"/>
            <ac:spMk id="135" creationId="{2596F992-698C-48C0-9D89-70DA4CE927EF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5:20.505" v="562"/>
          <ac:spMkLst>
            <pc:docMk/>
            <pc:sldMk cId="2944769140" sldId="281"/>
            <ac:spMk id="136" creationId="{2596F992-698C-48C0-9D89-70DA4CE927EF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2:15.110" v="532"/>
          <ac:spMkLst>
            <pc:docMk/>
            <pc:sldMk cId="2944769140" sldId="281"/>
            <ac:spMk id="137" creationId="{E7BFF8DC-0AE7-4AD2-9B28-2E5F26D62C30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5:20.505" v="562"/>
          <ac:spMkLst>
            <pc:docMk/>
            <pc:sldMk cId="2944769140" sldId="281"/>
            <ac:spMk id="138" creationId="{E7BFF8DC-0AE7-4AD2-9B28-2E5F26D62C30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22:15.110" v="532"/>
          <ac:spMkLst>
            <pc:docMk/>
            <pc:sldMk cId="2944769140" sldId="281"/>
            <ac:spMk id="139" creationId="{7E0162AD-C6E5-4BF8-A453-76ADB36877D3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5:20.505" v="562"/>
          <ac:spMkLst>
            <pc:docMk/>
            <pc:sldMk cId="2944769140" sldId="281"/>
            <ac:spMk id="140" creationId="{7E0162AD-C6E5-4BF8-A453-76ADB36877D3}"/>
          </ac:spMkLst>
        </pc:spChg>
        <pc:graphicFrameChg chg="del">
          <ac:chgData name="ALUMNO - JUAN CARLOS   NI�O SALAS" userId="S::a18200084@idat.edu.pe::202b7359-b3d8-448f-9747-8c86c73b1037" providerId="AD" clId="Web-{64D1D726-CAD7-430F-8BE1-A3B93D3E6EA1}" dt="2021-02-13T17:07:10.932" v="332"/>
          <ac:graphicFrameMkLst>
            <pc:docMk/>
            <pc:sldMk cId="2944769140" sldId="281"/>
            <ac:graphicFrameMk id="7" creationId="{E2813127-5452-4D97-8E99-4A5DF4D7B04F}"/>
          </ac:graphicFrameMkLst>
        </pc:graphicFrameChg>
        <pc:picChg chg="add mod ord">
          <ac:chgData name="ALUMNO - JUAN CARLOS   NI�O SALAS" userId="S::a18200084@idat.edu.pe::202b7359-b3d8-448f-9747-8c86c73b1037" providerId="AD" clId="Web-{64D1D726-CAD7-430F-8BE1-A3B93D3E6EA1}" dt="2021-02-13T17:27:22.914" v="599" actId="1076"/>
          <ac:picMkLst>
            <pc:docMk/>
            <pc:sldMk cId="2944769140" sldId="281"/>
            <ac:picMk id="2" creationId="{D57FBA50-BC47-4AF4-AF15-FD841199DF60}"/>
          </ac:picMkLst>
        </pc:picChg>
        <pc:picChg chg="add del">
          <ac:chgData name="ALUMNO - JUAN CARLOS   NI�O SALAS" userId="S::a18200084@idat.edu.pe::202b7359-b3d8-448f-9747-8c86c73b1037" providerId="AD" clId="Web-{64D1D726-CAD7-430F-8BE1-A3B93D3E6EA1}" dt="2021-02-13T17:08:35.496" v="351"/>
          <ac:picMkLst>
            <pc:docMk/>
            <pc:sldMk cId="2944769140" sldId="281"/>
            <ac:picMk id="3" creationId="{F7011200-D3CA-4958-A321-F6BA62E7777B}"/>
          </ac:picMkLst>
        </pc:picChg>
        <pc:picChg chg="del">
          <ac:chgData name="ALUMNO - JUAN CARLOS   NI�O SALAS" userId="S::a18200084@idat.edu.pe::202b7359-b3d8-448f-9747-8c86c73b1037" providerId="AD" clId="Web-{64D1D726-CAD7-430F-8BE1-A3B93D3E6EA1}" dt="2021-02-13T17:06:20.712" v="320"/>
          <ac:picMkLst>
            <pc:docMk/>
            <pc:sldMk cId="2944769140" sldId="281"/>
            <ac:picMk id="4" creationId="{02DC088E-B657-4B6F-8A75-D2F0E362E467}"/>
          </ac:picMkLst>
        </pc:picChg>
        <pc:picChg chg="del mod ord">
          <ac:chgData name="ALUMNO - JUAN CARLOS   NI�O SALAS" userId="S::a18200084@idat.edu.pe::202b7359-b3d8-448f-9747-8c86c73b1037" providerId="AD" clId="Web-{64D1D726-CAD7-430F-8BE1-A3B93D3E6EA1}" dt="2021-02-13T17:25:26.317" v="564"/>
          <ac:picMkLst>
            <pc:docMk/>
            <pc:sldMk cId="2944769140" sldId="281"/>
            <ac:picMk id="6" creationId="{C1C52E2E-F154-493F-B5A5-5548A402C38C}"/>
          </ac:picMkLst>
        </pc:picChg>
        <pc:picChg chg="del">
          <ac:chgData name="ALUMNO - JUAN CARLOS   NI�O SALAS" userId="S::a18200084@idat.edu.pe::202b7359-b3d8-448f-9747-8c86c73b1037" providerId="AD" clId="Web-{64D1D726-CAD7-430F-8BE1-A3B93D3E6EA1}" dt="2021-02-13T17:07:14.119" v="336"/>
          <ac:picMkLst>
            <pc:docMk/>
            <pc:sldMk cId="2944769140" sldId="281"/>
            <ac:picMk id="12" creationId="{7C669B74-629C-4A08-AE86-F86AF37F64E8}"/>
          </ac:picMkLst>
        </pc:picChg>
        <pc:picChg chg="del">
          <ac:chgData name="ALUMNO - JUAN CARLOS   NI�O SALAS" userId="S::a18200084@idat.edu.pe::202b7359-b3d8-448f-9747-8c86c73b1037" providerId="AD" clId="Web-{64D1D726-CAD7-430F-8BE1-A3B93D3E6EA1}" dt="2021-02-13T17:07:14.119" v="335"/>
          <ac:picMkLst>
            <pc:docMk/>
            <pc:sldMk cId="2944769140" sldId="281"/>
            <ac:picMk id="13" creationId="{2216A3C9-7D1C-41FF-9B20-FB60C4DA275B}"/>
          </ac:picMkLst>
        </pc:picChg>
        <pc:picChg chg="del">
          <ac:chgData name="ALUMNO - JUAN CARLOS   NI�O SALAS" userId="S::a18200084@idat.edu.pe::202b7359-b3d8-448f-9747-8c86c73b1037" providerId="AD" clId="Web-{64D1D726-CAD7-430F-8BE1-A3B93D3E6EA1}" dt="2021-02-13T17:07:14.119" v="334"/>
          <ac:picMkLst>
            <pc:docMk/>
            <pc:sldMk cId="2944769140" sldId="281"/>
            <ac:picMk id="15" creationId="{2C076760-FAE3-4B25-A231-081055424E73}"/>
          </ac:picMkLst>
        </pc:picChg>
        <pc:picChg chg="del">
          <ac:chgData name="ALUMNO - JUAN CARLOS   NI�O SALAS" userId="S::a18200084@idat.edu.pe::202b7359-b3d8-448f-9747-8c86c73b1037" providerId="AD" clId="Web-{64D1D726-CAD7-430F-8BE1-A3B93D3E6EA1}" dt="2021-02-13T17:07:14.119" v="333"/>
          <ac:picMkLst>
            <pc:docMk/>
            <pc:sldMk cId="2944769140" sldId="281"/>
            <ac:picMk id="17" creationId="{35EE6520-EF8E-456F-828B-26F5307E28E1}"/>
          </ac:picMkLst>
        </pc:picChg>
      </pc:sldChg>
      <pc:sldChg chg="addSp delSp modSp add ord replId modTransition">
        <pc:chgData name="ALUMNO - JUAN CARLOS   NI�O SALAS" userId="S::a18200084@idat.edu.pe::202b7359-b3d8-448f-9747-8c86c73b1037" providerId="AD" clId="Web-{64D1D726-CAD7-430F-8BE1-A3B93D3E6EA1}" dt="2021-02-13T18:04:35.950" v="1263"/>
        <pc:sldMkLst>
          <pc:docMk/>
          <pc:sldMk cId="104996327" sldId="282"/>
        </pc:sldMkLst>
        <pc:spChg chg="mod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96" creationId="{00000000-0000-0000-0000-000000000000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120" creationId="{C4285719-470E-454C-AF62-8323075F1F5B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122" creationId="{CD9FE4EF-C4D8-49A0-B2FF-81D8DB7D8A24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124" creationId="{4300840D-0A0B-4512-BACA-B439D5B9C57C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126" creationId="{D2B78728-A580-49A7-84F9-6EF6F583ADE0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128" creationId="{38FAA1A1-D861-433F-88FA-1E9D6FD31D11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130" creationId="{8D71EDA1-87BF-4D5D-AB79-F346FD19278A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135" creationId="{19245A10-7F37-4569-80D2-2F692931E300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137" creationId="{9267F70F-11C6-4597-9381-D0D80FC18FD9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139" creationId="{2C20A93E-E407-4683-A405-147DE26132AD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141" creationId="{9E8E3DD9-D235-48D9-A0EC-D6817EC84B75}"/>
          </ac:spMkLst>
        </pc:spChg>
        <pc:spChg chg="add">
          <ac:chgData name="ALUMNO - JUAN CARLOS   NI�O SALAS" userId="S::a18200084@idat.edu.pe::202b7359-b3d8-448f-9747-8c86c73b1037" providerId="AD" clId="Web-{64D1D726-CAD7-430F-8BE1-A3B93D3E6EA1}" dt="2021-02-13T17:24:01.597" v="559"/>
          <ac:spMkLst>
            <pc:docMk/>
            <pc:sldMk cId="104996327" sldId="282"/>
            <ac:spMk id="143" creationId="{EA83A145-578D-4A0B-94A7-AEAB2027D7EB}"/>
          </ac:spMkLst>
        </pc:spChg>
        <pc:graphicFrameChg chg="add del mod modGraphic">
          <ac:chgData name="ALUMNO - JUAN CARLOS   NI�O SALAS" userId="S::a18200084@idat.edu.pe::202b7359-b3d8-448f-9747-8c86c73b1037" providerId="AD" clId="Web-{64D1D726-CAD7-430F-8BE1-A3B93D3E6EA1}" dt="2021-02-13T17:23:56.143" v="554"/>
          <ac:graphicFrameMkLst>
            <pc:docMk/>
            <pc:sldMk cId="104996327" sldId="282"/>
            <ac:graphicFrameMk id="3" creationId="{44B92D62-E287-4FCF-83F8-A732AFB49482}"/>
          </ac:graphicFrameMkLst>
        </pc:graphicFrameChg>
        <pc:graphicFrameChg chg="del">
          <ac:chgData name="ALUMNO - JUAN CARLOS   NI�O SALAS" userId="S::a18200084@idat.edu.pe::202b7359-b3d8-448f-9747-8c86c73b1037" providerId="AD" clId="Web-{64D1D726-CAD7-430F-8BE1-A3B93D3E6EA1}" dt="2021-02-13T17:10:44.827" v="377"/>
          <ac:graphicFrameMkLst>
            <pc:docMk/>
            <pc:sldMk cId="104996327" sldId="282"/>
            <ac:graphicFrameMk id="7" creationId="{E2813127-5452-4D97-8E99-4A5DF4D7B04F}"/>
          </ac:graphicFrameMkLst>
        </pc:graphicFrameChg>
        <pc:picChg chg="add mod">
          <ac:chgData name="ALUMNO - JUAN CARLOS   NI�O SALAS" userId="S::a18200084@idat.edu.pe::202b7359-b3d8-448f-9747-8c86c73b1037" providerId="AD" clId="Web-{64D1D726-CAD7-430F-8BE1-A3B93D3E6EA1}" dt="2021-02-13T17:24:01.597" v="559"/>
          <ac:picMkLst>
            <pc:docMk/>
            <pc:sldMk cId="104996327" sldId="282"/>
            <ac:picMk id="2" creationId="{A83EBF0E-E171-4506-A56F-8C849C1597E4}"/>
          </ac:picMkLst>
        </pc:picChg>
        <pc:picChg chg="del">
          <ac:chgData name="ALUMNO - JUAN CARLOS   NI�O SALAS" userId="S::a18200084@idat.edu.pe::202b7359-b3d8-448f-9747-8c86c73b1037" providerId="AD" clId="Web-{64D1D726-CAD7-430F-8BE1-A3B93D3E6EA1}" dt="2021-02-13T17:10:19.749" v="375"/>
          <ac:picMkLst>
            <pc:docMk/>
            <pc:sldMk cId="104996327" sldId="282"/>
            <ac:picMk id="4" creationId="{02DC088E-B657-4B6F-8A75-D2F0E362E467}"/>
          </ac:picMkLst>
        </pc:picChg>
        <pc:picChg chg="ord">
          <ac:chgData name="ALUMNO - JUAN CARLOS   NI�O SALAS" userId="S::a18200084@idat.edu.pe::202b7359-b3d8-448f-9747-8c86c73b1037" providerId="AD" clId="Web-{64D1D726-CAD7-430F-8BE1-A3B93D3E6EA1}" dt="2021-02-13T17:24:01.597" v="559"/>
          <ac:picMkLst>
            <pc:docMk/>
            <pc:sldMk cId="104996327" sldId="282"/>
            <ac:picMk id="6" creationId="{C1C52E2E-F154-493F-B5A5-5548A402C38C}"/>
          </ac:picMkLst>
        </pc:picChg>
        <pc:picChg chg="del mod">
          <ac:chgData name="ALUMNO - JUAN CARLOS   NI�O SALAS" userId="S::a18200084@idat.edu.pe::202b7359-b3d8-448f-9747-8c86c73b1037" providerId="AD" clId="Web-{64D1D726-CAD7-430F-8BE1-A3B93D3E6EA1}" dt="2021-02-13T17:23:58.393" v="558"/>
          <ac:picMkLst>
            <pc:docMk/>
            <pc:sldMk cId="104996327" sldId="282"/>
            <ac:picMk id="12" creationId="{7C669B74-629C-4A08-AE86-F86AF37F64E8}"/>
          </ac:picMkLst>
        </pc:picChg>
        <pc:picChg chg="del mod">
          <ac:chgData name="ALUMNO - JUAN CARLOS   NI�O SALAS" userId="S::a18200084@idat.edu.pe::202b7359-b3d8-448f-9747-8c86c73b1037" providerId="AD" clId="Web-{64D1D726-CAD7-430F-8BE1-A3B93D3E6EA1}" dt="2021-02-13T17:23:58.378" v="557"/>
          <ac:picMkLst>
            <pc:docMk/>
            <pc:sldMk cId="104996327" sldId="282"/>
            <ac:picMk id="13" creationId="{2216A3C9-7D1C-41FF-9B20-FB60C4DA275B}"/>
          </ac:picMkLst>
        </pc:picChg>
        <pc:picChg chg="del mod">
          <ac:chgData name="ALUMNO - JUAN CARLOS   NI�O SALAS" userId="S::a18200084@idat.edu.pe::202b7359-b3d8-448f-9747-8c86c73b1037" providerId="AD" clId="Web-{64D1D726-CAD7-430F-8BE1-A3B93D3E6EA1}" dt="2021-02-13T17:23:58.378" v="556"/>
          <ac:picMkLst>
            <pc:docMk/>
            <pc:sldMk cId="104996327" sldId="282"/>
            <ac:picMk id="15" creationId="{2C076760-FAE3-4B25-A231-081055424E73}"/>
          </ac:picMkLst>
        </pc:picChg>
        <pc:picChg chg="del mod">
          <ac:chgData name="ALUMNO - JUAN CARLOS   NI�O SALAS" userId="S::a18200084@idat.edu.pe::202b7359-b3d8-448f-9747-8c86c73b1037" providerId="AD" clId="Web-{64D1D726-CAD7-430F-8BE1-A3B93D3E6EA1}" dt="2021-02-13T17:23:58.378" v="555"/>
          <ac:picMkLst>
            <pc:docMk/>
            <pc:sldMk cId="104996327" sldId="282"/>
            <ac:picMk id="17" creationId="{35EE6520-EF8E-456F-828B-26F5307E28E1}"/>
          </ac:picMkLst>
        </pc:picChg>
      </pc:sldChg>
      <pc:sldChg chg="addSp delSp modSp add del ord replId">
        <pc:chgData name="ALUMNO - JUAN CARLOS   NI�O SALAS" userId="S::a18200084@idat.edu.pe::202b7359-b3d8-448f-9747-8c86c73b1037" providerId="AD" clId="Web-{64D1D726-CAD7-430F-8BE1-A3B93D3E6EA1}" dt="2021-02-13T17:30:06.714" v="648"/>
        <pc:sldMkLst>
          <pc:docMk/>
          <pc:sldMk cId="354001251" sldId="283"/>
        </pc:sldMkLst>
        <pc:picChg chg="del">
          <ac:chgData name="ALUMNO - JUAN CARLOS   NI�O SALAS" userId="S::a18200084@idat.edu.pe::202b7359-b3d8-448f-9747-8c86c73b1037" providerId="AD" clId="Web-{64D1D726-CAD7-430F-8BE1-A3B93D3E6EA1}" dt="2021-02-13T17:13:56.394" v="461"/>
          <ac:picMkLst>
            <pc:docMk/>
            <pc:sldMk cId="354001251" sldId="283"/>
            <ac:picMk id="2" creationId="{D57FBA50-BC47-4AF4-AF15-FD841199DF60}"/>
          </ac:picMkLst>
        </pc:picChg>
        <pc:picChg chg="add del mod">
          <ac:chgData name="ALUMNO - JUAN CARLOS   NI�O SALAS" userId="S::a18200084@idat.edu.pe::202b7359-b3d8-448f-9747-8c86c73b1037" providerId="AD" clId="Web-{64D1D726-CAD7-430F-8BE1-A3B93D3E6EA1}" dt="2021-02-13T17:27:57.633" v="603"/>
          <ac:picMkLst>
            <pc:docMk/>
            <pc:sldMk cId="354001251" sldId="283"/>
            <ac:picMk id="3" creationId="{84AD4012-2A27-4FB7-A2F4-D487B45273DE}"/>
          </ac:picMkLst>
        </pc:picChg>
        <pc:picChg chg="ord">
          <ac:chgData name="ALUMNO - JUAN CARLOS   NI�O SALAS" userId="S::a18200084@idat.edu.pe::202b7359-b3d8-448f-9747-8c86c73b1037" providerId="AD" clId="Web-{64D1D726-CAD7-430F-8BE1-A3B93D3E6EA1}" dt="2021-02-13T17:14:30.505" v="467"/>
          <ac:picMkLst>
            <pc:docMk/>
            <pc:sldMk cId="354001251" sldId="283"/>
            <ac:picMk id="6" creationId="{C1C52E2E-F154-493F-B5A5-5548A402C38C}"/>
          </ac:picMkLst>
        </pc:picChg>
      </pc:sldChg>
      <pc:sldChg chg="addSp delSp modSp new modTransition">
        <pc:chgData name="ALUMNO - JUAN CARLOS   NI�O SALAS" userId="S::a18200084@idat.edu.pe::202b7359-b3d8-448f-9747-8c86c73b1037" providerId="AD" clId="Web-{64D1D726-CAD7-430F-8BE1-A3B93D3E6EA1}" dt="2021-02-13T18:04:29.074" v="1261"/>
        <pc:sldMkLst>
          <pc:docMk/>
          <pc:sldMk cId="4094165113" sldId="284"/>
        </pc:sldMkLst>
        <pc:spChg chg="del">
          <ac:chgData name="ALUMNO - JUAN CARLOS   NI�O SALAS" userId="S::a18200084@idat.edu.pe::202b7359-b3d8-448f-9747-8c86c73b1037" providerId="AD" clId="Web-{64D1D726-CAD7-430F-8BE1-A3B93D3E6EA1}" dt="2021-02-13T17:19:25.012" v="506"/>
          <ac:spMkLst>
            <pc:docMk/>
            <pc:sldMk cId="4094165113" sldId="284"/>
            <ac:spMk id="2" creationId="{AC237D65-A051-408E-9530-0A11714621A8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19:26.715" v="507"/>
          <ac:spMkLst>
            <pc:docMk/>
            <pc:sldMk cId="4094165113" sldId="284"/>
            <ac:spMk id="3" creationId="{31FD050B-2B41-4A37-B86F-753A6CC1AECA}"/>
          </ac:spMkLst>
        </pc:spChg>
        <pc:graphicFrameChg chg="add mod modGraphic">
          <ac:chgData name="ALUMNO - JUAN CARLOS   NI�O SALAS" userId="S::a18200084@idat.edu.pe::202b7359-b3d8-448f-9747-8c86c73b1037" providerId="AD" clId="Web-{64D1D726-CAD7-430F-8BE1-A3B93D3E6EA1}" dt="2021-02-13T18:00:04.303" v="1170"/>
          <ac:graphicFrameMkLst>
            <pc:docMk/>
            <pc:sldMk cId="4094165113" sldId="284"/>
            <ac:graphicFrameMk id="5" creationId="{9AD8630B-CC3E-48EA-8182-475A387BCDC9}"/>
          </ac:graphicFrameMkLst>
        </pc:graphicFrameChg>
        <pc:picChg chg="add mod">
          <ac:chgData name="ALUMNO - JUAN CARLOS   NI�O SALAS" userId="S::a18200084@idat.edu.pe::202b7359-b3d8-448f-9747-8c86c73b1037" providerId="AD" clId="Web-{64D1D726-CAD7-430F-8BE1-A3B93D3E6EA1}" dt="2021-02-13T17:22:59.267" v="537" actId="1076"/>
          <ac:picMkLst>
            <pc:docMk/>
            <pc:sldMk cId="4094165113" sldId="284"/>
            <ac:picMk id="7" creationId="{1F634A79-F462-47F6-991F-624F9D89979B}"/>
          </ac:picMkLst>
        </pc:picChg>
        <pc:picChg chg="add mod">
          <ac:chgData name="ALUMNO - JUAN CARLOS   NI�O SALAS" userId="S::a18200084@idat.edu.pe::202b7359-b3d8-448f-9747-8c86c73b1037" providerId="AD" clId="Web-{64D1D726-CAD7-430F-8BE1-A3B93D3E6EA1}" dt="2021-02-13T17:22:59.283" v="538" actId="1076"/>
          <ac:picMkLst>
            <pc:docMk/>
            <pc:sldMk cId="4094165113" sldId="284"/>
            <ac:picMk id="9" creationId="{AC378434-7D43-431E-A505-275268A0D59B}"/>
          </ac:picMkLst>
        </pc:picChg>
        <pc:picChg chg="add mod">
          <ac:chgData name="ALUMNO - JUAN CARLOS   NI�O SALAS" userId="S::a18200084@idat.edu.pe::202b7359-b3d8-448f-9747-8c86c73b1037" providerId="AD" clId="Web-{64D1D726-CAD7-430F-8BE1-A3B93D3E6EA1}" dt="2021-02-13T17:22:59.298" v="539" actId="1076"/>
          <ac:picMkLst>
            <pc:docMk/>
            <pc:sldMk cId="4094165113" sldId="284"/>
            <ac:picMk id="11" creationId="{4881A22F-F1D4-4F9C-87EA-C7D322865716}"/>
          </ac:picMkLst>
        </pc:picChg>
        <pc:picChg chg="add mod">
          <ac:chgData name="ALUMNO - JUAN CARLOS   NI�O SALAS" userId="S::a18200084@idat.edu.pe::202b7359-b3d8-448f-9747-8c86c73b1037" providerId="AD" clId="Web-{64D1D726-CAD7-430F-8BE1-A3B93D3E6EA1}" dt="2021-02-13T17:22:59.314" v="540" actId="1076"/>
          <ac:picMkLst>
            <pc:docMk/>
            <pc:sldMk cId="4094165113" sldId="284"/>
            <ac:picMk id="13" creationId="{667E49BB-8BEB-4A36-8EB2-EEFA34A013B8}"/>
          </ac:picMkLst>
        </pc:picChg>
      </pc:sldChg>
      <pc:sldChg chg="addSp delSp modSp new modTransition">
        <pc:chgData name="ALUMNO - JUAN CARLOS   NI�O SALAS" userId="S::a18200084@idat.edu.pe::202b7359-b3d8-448f-9747-8c86c73b1037" providerId="AD" clId="Web-{64D1D726-CAD7-430F-8BE1-A3B93D3E6EA1}" dt="2021-02-13T18:04:39.559" v="1264"/>
        <pc:sldMkLst>
          <pc:docMk/>
          <pc:sldMk cId="1378310542" sldId="285"/>
        </pc:sldMkLst>
        <pc:spChg chg="del">
          <ac:chgData name="ALUMNO - JUAN CARLOS   NI�O SALAS" userId="S::a18200084@idat.edu.pe::202b7359-b3d8-448f-9747-8c86c73b1037" providerId="AD" clId="Web-{64D1D726-CAD7-430F-8BE1-A3B93D3E6EA1}" dt="2021-02-13T17:23:15.221" v="542"/>
          <ac:spMkLst>
            <pc:docMk/>
            <pc:sldMk cId="1378310542" sldId="285"/>
            <ac:spMk id="2" creationId="{010F12C9-2BE4-442C-A0BB-CF0E366915AC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23:21.002" v="543"/>
          <ac:spMkLst>
            <pc:docMk/>
            <pc:sldMk cId="1378310542" sldId="285"/>
            <ac:spMk id="3" creationId="{5A1FF386-A0BB-4B7B-8816-ABE76769D87D}"/>
          </ac:spMkLst>
        </pc:spChg>
        <pc:graphicFrameChg chg="add mod modGraphic">
          <ac:chgData name="ALUMNO - JUAN CARLOS   NI�O SALAS" userId="S::a18200084@idat.edu.pe::202b7359-b3d8-448f-9747-8c86c73b1037" providerId="AD" clId="Web-{64D1D726-CAD7-430F-8BE1-A3B93D3E6EA1}" dt="2021-02-13T18:00:31.882" v="1213"/>
          <ac:graphicFrameMkLst>
            <pc:docMk/>
            <pc:sldMk cId="1378310542" sldId="285"/>
            <ac:graphicFrameMk id="5" creationId="{14D243D0-979D-469C-84BD-7BF977E9CD4F}"/>
          </ac:graphicFrameMkLst>
        </pc:graphicFrameChg>
        <pc:picChg chg="add mod">
          <ac:chgData name="ALUMNO - JUAN CARLOS   NI�O SALAS" userId="S::a18200084@idat.edu.pe::202b7359-b3d8-448f-9747-8c86c73b1037" providerId="AD" clId="Web-{64D1D726-CAD7-430F-8BE1-A3B93D3E6EA1}" dt="2021-02-13T17:23:51.362" v="550" actId="1076"/>
          <ac:picMkLst>
            <pc:docMk/>
            <pc:sldMk cId="1378310542" sldId="285"/>
            <ac:picMk id="7" creationId="{32E16A9F-3277-464B-A6DA-3EA1A25B4DB6}"/>
          </ac:picMkLst>
        </pc:picChg>
        <pc:picChg chg="add mod">
          <ac:chgData name="ALUMNO - JUAN CARLOS   NI�O SALAS" userId="S::a18200084@idat.edu.pe::202b7359-b3d8-448f-9747-8c86c73b1037" providerId="AD" clId="Web-{64D1D726-CAD7-430F-8BE1-A3B93D3E6EA1}" dt="2021-02-13T17:23:51.378" v="551" actId="1076"/>
          <ac:picMkLst>
            <pc:docMk/>
            <pc:sldMk cId="1378310542" sldId="285"/>
            <ac:picMk id="9" creationId="{7A35316C-31BE-4651-B859-6B5D14F92837}"/>
          </ac:picMkLst>
        </pc:picChg>
        <pc:picChg chg="add mod">
          <ac:chgData name="ALUMNO - JUAN CARLOS   NI�O SALAS" userId="S::a18200084@idat.edu.pe::202b7359-b3d8-448f-9747-8c86c73b1037" providerId="AD" clId="Web-{64D1D726-CAD7-430F-8BE1-A3B93D3E6EA1}" dt="2021-02-13T17:23:51.378" v="552" actId="1076"/>
          <ac:picMkLst>
            <pc:docMk/>
            <pc:sldMk cId="1378310542" sldId="285"/>
            <ac:picMk id="11" creationId="{F5181046-412B-4997-A0C0-4CAFCE1CBB19}"/>
          </ac:picMkLst>
        </pc:picChg>
        <pc:picChg chg="add mod">
          <ac:chgData name="ALUMNO - JUAN CARLOS   NI�O SALAS" userId="S::a18200084@idat.edu.pe::202b7359-b3d8-448f-9747-8c86c73b1037" providerId="AD" clId="Web-{64D1D726-CAD7-430F-8BE1-A3B93D3E6EA1}" dt="2021-02-13T17:23:51.393" v="553" actId="1076"/>
          <ac:picMkLst>
            <pc:docMk/>
            <pc:sldMk cId="1378310542" sldId="285"/>
            <ac:picMk id="13" creationId="{483D5E6D-A220-4F30-8724-8CBAB5159859}"/>
          </ac:picMkLst>
        </pc:picChg>
      </pc:sldChg>
      <pc:sldChg chg="addSp modSp add ord replId modTransition">
        <pc:chgData name="ALUMNO - JUAN CARLOS   NI�O SALAS" userId="S::a18200084@idat.edu.pe::202b7359-b3d8-448f-9747-8c86c73b1037" providerId="AD" clId="Web-{64D1D726-CAD7-430F-8BE1-A3B93D3E6EA1}" dt="2021-02-13T18:04:43.059" v="1265"/>
        <pc:sldMkLst>
          <pc:docMk/>
          <pc:sldMk cId="2459161512" sldId="286"/>
        </pc:sldMkLst>
        <pc:spChg chg="mod">
          <ac:chgData name="ALUMNO - JUAN CARLOS   NI�O SALAS" userId="S::a18200084@idat.edu.pe::202b7359-b3d8-448f-9747-8c86c73b1037" providerId="AD" clId="Web-{64D1D726-CAD7-430F-8BE1-A3B93D3E6EA1}" dt="2021-02-13T17:29:31.432" v="647" actId="14100"/>
          <ac:spMkLst>
            <pc:docMk/>
            <pc:sldMk cId="2459161512" sldId="286"/>
            <ac:spMk id="96" creationId="{00000000-0000-0000-0000-000000000000}"/>
          </ac:spMkLst>
        </pc:spChg>
        <pc:picChg chg="add mod">
          <ac:chgData name="ALUMNO - JUAN CARLOS   NI�O SALAS" userId="S::a18200084@idat.edu.pe::202b7359-b3d8-448f-9747-8c86c73b1037" providerId="AD" clId="Web-{64D1D726-CAD7-430F-8BE1-A3B93D3E6EA1}" dt="2021-02-13T17:28:10.852" v="607" actId="14100"/>
          <ac:picMkLst>
            <pc:docMk/>
            <pc:sldMk cId="2459161512" sldId="286"/>
            <ac:picMk id="3" creationId="{66489B43-F77C-4B3D-B165-5E0E9157E58C}"/>
          </ac:picMkLst>
        </pc:picChg>
      </pc:sldChg>
      <pc:sldChg chg="addSp delSp modSp add ord replId modTransition">
        <pc:chgData name="ALUMNO - JUAN CARLOS   NI�O SALAS" userId="S::a18200084@idat.edu.pe::202b7359-b3d8-448f-9747-8c86c73b1037" providerId="AD" clId="Web-{64D1D726-CAD7-430F-8BE1-A3B93D3E6EA1}" dt="2021-02-13T18:04:58.560" v="1269"/>
        <pc:sldMkLst>
          <pc:docMk/>
          <pc:sldMk cId="1354519460" sldId="287"/>
        </pc:sldMkLst>
        <pc:spChg chg="add del mod">
          <ac:chgData name="ALUMNO - JUAN CARLOS   NI�O SALAS" userId="S::a18200084@idat.edu.pe::202b7359-b3d8-448f-9747-8c86c73b1037" providerId="AD" clId="Web-{64D1D726-CAD7-430F-8BE1-A3B93D3E6EA1}" dt="2021-02-13T17:35:10.128" v="717"/>
          <ac:spMkLst>
            <pc:docMk/>
            <pc:sldMk cId="1354519460" sldId="287"/>
            <ac:spMk id="6" creationId="{17E8EFDD-ABC2-42DD-A4F7-4036E02B2DDF}"/>
          </ac:spMkLst>
        </pc:spChg>
        <pc:spChg chg="add mod">
          <ac:chgData name="ALUMNO - JUAN CARLOS   NI�O SALAS" userId="S::a18200084@idat.edu.pe::202b7359-b3d8-448f-9747-8c86c73b1037" providerId="AD" clId="Web-{64D1D726-CAD7-430F-8BE1-A3B93D3E6EA1}" dt="2021-02-13T17:37:49.538" v="754" actId="1076"/>
          <ac:spMkLst>
            <pc:docMk/>
            <pc:sldMk cId="1354519460" sldId="287"/>
            <ac:spMk id="11" creationId="{CBD952F5-6B06-42AD-8437-FF3868193A44}"/>
          </ac:spMkLst>
        </pc:spChg>
        <pc:spChg chg="add del">
          <ac:chgData name="ALUMNO - JUAN CARLOS   NI�O SALAS" userId="S::a18200084@idat.edu.pe::202b7359-b3d8-448f-9747-8c86c73b1037" providerId="AD" clId="Web-{64D1D726-CAD7-430F-8BE1-A3B93D3E6EA1}" dt="2021-02-13T17:36:42.427" v="735"/>
          <ac:spMkLst>
            <pc:docMk/>
            <pc:sldMk cId="1354519460" sldId="287"/>
            <ac:spMk id="12" creationId="{CBD952F5-6B06-42AD-8437-FF3868193A44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35:06.768" v="716"/>
          <ac:spMkLst>
            <pc:docMk/>
            <pc:sldMk cId="1354519460" sldId="287"/>
            <ac:spMk id="96" creationId="{00000000-0000-0000-0000-000000000000}"/>
          </ac:spMkLst>
        </pc:spChg>
        <pc:graphicFrameChg chg="add del">
          <ac:chgData name="ALUMNO - JUAN CARLOS   NI�O SALAS" userId="S::a18200084@idat.edu.pe::202b7359-b3d8-448f-9747-8c86c73b1037" providerId="AD" clId="Web-{64D1D726-CAD7-430F-8BE1-A3B93D3E6EA1}" dt="2021-02-13T17:37:33.037" v="749"/>
          <ac:graphicFrameMkLst>
            <pc:docMk/>
            <pc:sldMk cId="1354519460" sldId="287"/>
            <ac:graphicFrameMk id="7" creationId="{968B2F38-F770-429C-8958-360DDF373FE9}"/>
          </ac:graphicFrameMkLst>
        </pc:graphicFrameChg>
        <pc:graphicFrameChg chg="add del">
          <ac:chgData name="ALUMNO - JUAN CARLOS   NI�O SALAS" userId="S::a18200084@idat.edu.pe::202b7359-b3d8-448f-9747-8c86c73b1037" providerId="AD" clId="Web-{64D1D726-CAD7-430F-8BE1-A3B93D3E6EA1}" dt="2021-02-13T17:37:33.037" v="748"/>
          <ac:graphicFrameMkLst>
            <pc:docMk/>
            <pc:sldMk cId="1354519460" sldId="287"/>
            <ac:graphicFrameMk id="8" creationId="{F6B4BCD5-0CBA-4208-86D5-1D99677CD019}"/>
          </ac:graphicFrameMkLst>
        </pc:graphicFrameChg>
        <pc:graphicFrameChg chg="add del">
          <ac:chgData name="ALUMNO - JUAN CARLOS   NI�O SALAS" userId="S::a18200084@idat.edu.pe::202b7359-b3d8-448f-9747-8c86c73b1037" providerId="AD" clId="Web-{64D1D726-CAD7-430F-8BE1-A3B93D3E6EA1}" dt="2021-02-13T17:37:33.037" v="747"/>
          <ac:graphicFrameMkLst>
            <pc:docMk/>
            <pc:sldMk cId="1354519460" sldId="287"/>
            <ac:graphicFrameMk id="9" creationId="{544DF695-443B-4D20-973E-8CE180D41469}"/>
          </ac:graphicFrameMkLst>
        </pc:graphicFrameChg>
        <pc:graphicFrameChg chg="add del">
          <ac:chgData name="ALUMNO - JUAN CARLOS   NI�O SALAS" userId="S::a18200084@idat.edu.pe::202b7359-b3d8-448f-9747-8c86c73b1037" providerId="AD" clId="Web-{64D1D726-CAD7-430F-8BE1-A3B93D3E6EA1}" dt="2021-02-13T17:37:33.037" v="746"/>
          <ac:graphicFrameMkLst>
            <pc:docMk/>
            <pc:sldMk cId="1354519460" sldId="287"/>
            <ac:graphicFrameMk id="10" creationId="{35CEE355-06D9-4116-83C0-ED8412514CB6}"/>
          </ac:graphicFrameMkLst>
        </pc:graphicFrameChg>
        <pc:graphicFrameChg chg="add del mod">
          <ac:chgData name="ALUMNO - JUAN CARLOS   NI�O SALAS" userId="S::a18200084@idat.edu.pe::202b7359-b3d8-448f-9747-8c86c73b1037" providerId="AD" clId="Web-{64D1D726-CAD7-430F-8BE1-A3B93D3E6EA1}" dt="2021-02-13T17:37:52.225" v="758"/>
          <ac:graphicFrameMkLst>
            <pc:docMk/>
            <pc:sldMk cId="1354519460" sldId="287"/>
            <ac:graphicFrameMk id="16" creationId="{E932AA69-A8FD-4F00-81FB-E002D1367D03}"/>
          </ac:graphicFrameMkLst>
        </pc:graphicFrameChg>
        <pc:graphicFrameChg chg="add del mod">
          <ac:chgData name="ALUMNO - JUAN CARLOS   NI�O SALAS" userId="S::a18200084@idat.edu.pe::202b7359-b3d8-448f-9747-8c86c73b1037" providerId="AD" clId="Web-{64D1D726-CAD7-430F-8BE1-A3B93D3E6EA1}" dt="2021-02-13T17:37:52.225" v="757"/>
          <ac:graphicFrameMkLst>
            <pc:docMk/>
            <pc:sldMk cId="1354519460" sldId="287"/>
            <ac:graphicFrameMk id="20" creationId="{46644060-3EE9-4499-AA8F-B9D0948F4D4E}"/>
          </ac:graphicFrameMkLst>
        </pc:graphicFrameChg>
        <pc:graphicFrameChg chg="add del mod">
          <ac:chgData name="ALUMNO - JUAN CARLOS   NI�O SALAS" userId="S::a18200084@idat.edu.pe::202b7359-b3d8-448f-9747-8c86c73b1037" providerId="AD" clId="Web-{64D1D726-CAD7-430F-8BE1-A3B93D3E6EA1}" dt="2021-02-13T17:37:52.225" v="756"/>
          <ac:graphicFrameMkLst>
            <pc:docMk/>
            <pc:sldMk cId="1354519460" sldId="287"/>
            <ac:graphicFrameMk id="22" creationId="{26B7D12B-E570-48B3-85B4-BF2B165083C1}"/>
          </ac:graphicFrameMkLst>
        </pc:graphicFrameChg>
        <pc:graphicFrameChg chg="add del mod">
          <ac:chgData name="ALUMNO - JUAN CARLOS   NI�O SALAS" userId="S::a18200084@idat.edu.pe::202b7359-b3d8-448f-9747-8c86c73b1037" providerId="AD" clId="Web-{64D1D726-CAD7-430F-8BE1-A3B93D3E6EA1}" dt="2021-02-13T17:37:52.225" v="755"/>
          <ac:graphicFrameMkLst>
            <pc:docMk/>
            <pc:sldMk cId="1354519460" sldId="287"/>
            <ac:graphicFrameMk id="24" creationId="{04121F23-9DE5-4B83-9190-D67716667E6E}"/>
          </ac:graphicFrameMkLst>
        </pc:graphicFrameChg>
        <pc:graphicFrameChg chg="add mod">
          <ac:chgData name="ALUMNO - JUAN CARLOS   NI�O SALAS" userId="S::a18200084@idat.edu.pe::202b7359-b3d8-448f-9747-8c86c73b1037" providerId="AD" clId="Web-{64D1D726-CAD7-430F-8BE1-A3B93D3E6EA1}" dt="2021-02-13T17:38:12.757" v="764" actId="1076"/>
          <ac:graphicFrameMkLst>
            <pc:docMk/>
            <pc:sldMk cId="1354519460" sldId="287"/>
            <ac:graphicFrameMk id="25" creationId="{638D3E8A-D3CE-48F0-9535-9D1812C49511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38:20.851" v="767" actId="1076"/>
          <ac:graphicFrameMkLst>
            <pc:docMk/>
            <pc:sldMk cId="1354519460" sldId="287"/>
            <ac:graphicFrameMk id="26" creationId="{0EE40492-9E77-4C92-84D2-EF3DF303D50F}"/>
          </ac:graphicFrameMkLst>
        </pc:graphicFrameChg>
        <pc:graphicFrameChg chg="add mod">
          <ac:chgData name="ALUMNO - JUAN CARLOS   NI�O SALAS" userId="S::a18200084@idat.edu.pe::202b7359-b3d8-448f-9747-8c86c73b1037" providerId="AD" clId="Web-{64D1D726-CAD7-430F-8BE1-A3B93D3E6EA1}" dt="2021-02-13T17:38:30.976" v="768" actId="1076"/>
          <ac:graphicFrameMkLst>
            <pc:docMk/>
            <pc:sldMk cId="1354519460" sldId="287"/>
            <ac:graphicFrameMk id="27" creationId="{D6E723E5-4305-4331-A96B-3FBFA0220826}"/>
          </ac:graphicFrameMkLst>
        </pc:graphicFrameChg>
        <pc:graphicFrameChg chg="add mod">
          <ac:chgData name="ALUMNO - JUAN CARLOS   NI�O SALAS" userId="S::a18200084@idat.edu.pe::202b7359-b3d8-448f-9747-8c86c73b1037" providerId="AD" clId="Web-{64D1D726-CAD7-430F-8BE1-A3B93D3E6EA1}" dt="2021-02-13T17:38:36.914" v="769" actId="1076"/>
          <ac:graphicFrameMkLst>
            <pc:docMk/>
            <pc:sldMk cId="1354519460" sldId="287"/>
            <ac:graphicFrameMk id="28" creationId="{394A0D93-8021-45BF-97B8-B11B58D4CCB5}"/>
          </ac:graphicFrameMkLst>
        </pc:graphicFrameChg>
        <pc:picChg chg="del">
          <ac:chgData name="ALUMNO - JUAN CARLOS   NI�O SALAS" userId="S::a18200084@idat.edu.pe::202b7359-b3d8-448f-9747-8c86c73b1037" providerId="AD" clId="Web-{64D1D726-CAD7-430F-8BE1-A3B93D3E6EA1}" dt="2021-02-13T17:35:06.753" v="715"/>
          <ac:picMkLst>
            <pc:docMk/>
            <pc:sldMk cId="1354519460" sldId="287"/>
            <ac:picMk id="2" creationId="{D57FBA50-BC47-4AF4-AF15-FD841199DF60}"/>
          </ac:picMkLst>
        </pc:picChg>
        <pc:picChg chg="del">
          <ac:chgData name="ALUMNO - JUAN CARLOS   NI�O SALAS" userId="S::a18200084@idat.edu.pe::202b7359-b3d8-448f-9747-8c86c73b1037" providerId="AD" clId="Web-{64D1D726-CAD7-430F-8BE1-A3B93D3E6EA1}" dt="2021-02-13T17:35:06.753" v="714"/>
          <ac:picMkLst>
            <pc:docMk/>
            <pc:sldMk cId="1354519460" sldId="287"/>
            <ac:picMk id="3" creationId="{66489B43-F77C-4B3D-B165-5E0E9157E58C}"/>
          </ac:picMkLst>
        </pc:picChg>
      </pc:sldChg>
      <pc:sldChg chg="addSp modSp add replId modTransition">
        <pc:chgData name="ALUMNO - JUAN CARLOS   NI�O SALAS" userId="S::a18200084@idat.edu.pe::202b7359-b3d8-448f-9747-8c86c73b1037" providerId="AD" clId="Web-{64D1D726-CAD7-430F-8BE1-A3B93D3E6EA1}" dt="2021-02-13T18:05:05.060" v="1271"/>
        <pc:sldMkLst>
          <pc:docMk/>
          <pc:sldMk cId="2784441241" sldId="288"/>
        </pc:sldMkLst>
        <pc:spChg chg="add mod">
          <ac:chgData name="ALUMNO - JUAN CARLOS   NI�O SALAS" userId="S::a18200084@idat.edu.pe::202b7359-b3d8-448f-9747-8c86c73b1037" providerId="AD" clId="Web-{64D1D726-CAD7-430F-8BE1-A3B93D3E6EA1}" dt="2021-02-13T17:41:49.590" v="813" actId="1076"/>
          <ac:spMkLst>
            <pc:docMk/>
            <pc:sldMk cId="2784441241" sldId="288"/>
            <ac:spMk id="2" creationId="{358484BC-05C8-4AEC-80A8-E9BE831209A3}"/>
          </ac:spMkLst>
        </pc:sp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2:05.934" v="818" actId="1076"/>
          <ac:graphicFrameMkLst>
            <pc:docMk/>
            <pc:sldMk cId="2784441241" sldId="288"/>
            <ac:graphicFrameMk id="3" creationId="{6D6414DF-9227-4A6D-9EF2-578CD5659007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2:05.965" v="819" actId="1076"/>
          <ac:graphicFrameMkLst>
            <pc:docMk/>
            <pc:sldMk cId="2784441241" sldId="288"/>
            <ac:graphicFrameMk id="4" creationId="{5D5C289A-A173-4BD1-9219-A47713C3DCE4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2:15.372" v="820" actId="1076"/>
          <ac:graphicFrameMkLst>
            <pc:docMk/>
            <pc:sldMk cId="2784441241" sldId="288"/>
            <ac:graphicFrameMk id="7" creationId="{6A1C9793-0783-47E3-913B-3F0E96C367DA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2:23.638" v="823" actId="1076"/>
          <ac:graphicFrameMkLst>
            <pc:docMk/>
            <pc:sldMk cId="2784441241" sldId="288"/>
            <ac:graphicFrameMk id="9" creationId="{AC6AAF3C-D17D-4902-9EB5-1BB202683701}"/>
          </ac:graphicFrameMkLst>
        </pc:graphicFrameChg>
      </pc:sldChg>
      <pc:sldChg chg="addSp modSp add replId modTransition">
        <pc:chgData name="ALUMNO - JUAN CARLOS   NI�O SALAS" userId="S::a18200084@idat.edu.pe::202b7359-b3d8-448f-9747-8c86c73b1037" providerId="AD" clId="Web-{64D1D726-CAD7-430F-8BE1-A3B93D3E6EA1}" dt="2021-02-13T18:05:02.200" v="1270"/>
        <pc:sldMkLst>
          <pc:docMk/>
          <pc:sldMk cId="21217128" sldId="289"/>
        </pc:sldMkLst>
        <pc:spChg chg="add">
          <ac:chgData name="ALUMNO - JUAN CARLOS   NI�O SALAS" userId="S::a18200084@idat.edu.pe::202b7359-b3d8-448f-9747-8c86c73b1037" providerId="AD" clId="Web-{64D1D726-CAD7-430F-8BE1-A3B93D3E6EA1}" dt="2021-02-13T17:39:09.399" v="770"/>
          <ac:spMkLst>
            <pc:docMk/>
            <pc:sldMk cId="21217128" sldId="289"/>
            <ac:spMk id="2" creationId="{2CDBAE15-9A73-4318-AB6D-7842D2F06358}"/>
          </ac:spMkLst>
        </pc:sp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9:07.585" v="955" actId="1076"/>
          <ac:graphicFrameMkLst>
            <pc:docMk/>
            <pc:sldMk cId="21217128" sldId="289"/>
            <ac:graphicFrameMk id="3" creationId="{27C60335-F47D-4173-B84C-EABB1FF94C67}"/>
          </ac:graphicFrameMkLst>
        </pc:graphicFrameChg>
        <pc:graphicFrameChg chg="add mod">
          <ac:chgData name="ALUMNO - JUAN CARLOS   NI�O SALAS" userId="S::a18200084@idat.edu.pe::202b7359-b3d8-448f-9747-8c86c73b1037" providerId="AD" clId="Web-{64D1D726-CAD7-430F-8BE1-A3B93D3E6EA1}" dt="2021-02-13T17:39:45.993" v="779" actId="1076"/>
          <ac:graphicFrameMkLst>
            <pc:docMk/>
            <pc:sldMk cId="21217128" sldId="289"/>
            <ac:graphicFrameMk id="4" creationId="{ECEA6F52-136C-4518-A784-12D8C8A670BB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0:07.166" v="787"/>
          <ac:graphicFrameMkLst>
            <pc:docMk/>
            <pc:sldMk cId="21217128" sldId="289"/>
            <ac:graphicFrameMk id="7" creationId="{8772DE99-E591-41E0-A3FB-E596CE3FBC06}"/>
          </ac:graphicFrameMkLst>
        </pc:graphicFrameChg>
        <pc:graphicFrameChg chg="add mod">
          <ac:chgData name="ALUMNO - JUAN CARLOS   NI�O SALAS" userId="S::a18200084@idat.edu.pe::202b7359-b3d8-448f-9747-8c86c73b1037" providerId="AD" clId="Web-{64D1D726-CAD7-430F-8BE1-A3B93D3E6EA1}" dt="2021-02-13T17:49:07.616" v="956" actId="1076"/>
          <ac:graphicFrameMkLst>
            <pc:docMk/>
            <pc:sldMk cId="21217128" sldId="289"/>
            <ac:graphicFrameMk id="9" creationId="{1C5570AD-0FE5-4B9C-BC34-8E3F74818DE3}"/>
          </ac:graphicFrameMkLst>
        </pc:graphicFrameChg>
      </pc:sldChg>
      <pc:sldChg chg="addSp modSp add replId modTransition">
        <pc:chgData name="ALUMNO - JUAN CARLOS   NI�O SALAS" userId="S::a18200084@idat.edu.pe::202b7359-b3d8-448f-9747-8c86c73b1037" providerId="AD" clId="Web-{64D1D726-CAD7-430F-8BE1-A3B93D3E6EA1}" dt="2021-02-13T18:05:13.997" v="1274"/>
        <pc:sldMkLst>
          <pc:docMk/>
          <pc:sldMk cId="121394348" sldId="290"/>
        </pc:sldMkLst>
        <pc:spChg chg="add">
          <ac:chgData name="ALUMNO - JUAN CARLOS   NI�O SALAS" userId="S::a18200084@idat.edu.pe::202b7359-b3d8-448f-9747-8c86c73b1037" providerId="AD" clId="Web-{64D1D726-CAD7-430F-8BE1-A3B93D3E6EA1}" dt="2021-02-13T17:45:57.502" v="878"/>
          <ac:spMkLst>
            <pc:docMk/>
            <pc:sldMk cId="121394348" sldId="290"/>
            <ac:spMk id="7" creationId="{71C951C6-57BB-46E0-8592-260F76F5AE1B}"/>
          </ac:spMkLst>
        </pc:sp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6:38.659" v="896" actId="1076"/>
          <ac:graphicFrameMkLst>
            <pc:docMk/>
            <pc:sldMk cId="121394348" sldId="290"/>
            <ac:graphicFrameMk id="2" creationId="{264308D6-D0AC-4259-8035-5545913E5765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6:33.472" v="895" actId="1076"/>
          <ac:graphicFrameMkLst>
            <pc:docMk/>
            <pc:sldMk cId="121394348" sldId="290"/>
            <ac:graphicFrameMk id="3" creationId="{8FB692BE-7E28-4657-B2AE-3A5885C950E2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6:49.144" v="911"/>
          <ac:graphicFrameMkLst>
            <pc:docMk/>
            <pc:sldMk cId="121394348" sldId="290"/>
            <ac:graphicFrameMk id="4" creationId="{68255AF7-AE2D-4E35-B1C5-8974F20A2E76}"/>
          </ac:graphicFrameMkLst>
        </pc:graphicFrameChg>
      </pc:sldChg>
      <pc:sldChg chg="addSp modSp add replId modTransition">
        <pc:chgData name="ALUMNO - JUAN CARLOS   NI�O SALAS" userId="S::a18200084@idat.edu.pe::202b7359-b3d8-448f-9747-8c86c73b1037" providerId="AD" clId="Web-{64D1D726-CAD7-430F-8BE1-A3B93D3E6EA1}" dt="2021-02-13T18:05:08.013" v="1272"/>
        <pc:sldMkLst>
          <pc:docMk/>
          <pc:sldMk cId="4106852408" sldId="291"/>
        </pc:sldMkLst>
        <pc:spChg chg="add">
          <ac:chgData name="ALUMNO - JUAN CARLOS   NI�O SALAS" userId="S::a18200084@idat.edu.pe::202b7359-b3d8-448f-9747-8c86c73b1037" providerId="AD" clId="Web-{64D1D726-CAD7-430F-8BE1-A3B93D3E6EA1}" dt="2021-02-13T17:39:18.227" v="773"/>
          <ac:spMkLst>
            <pc:docMk/>
            <pc:sldMk cId="4106852408" sldId="291"/>
            <ac:spMk id="2" creationId="{AB107BB3-AA94-48A7-9789-92111D403044}"/>
          </ac:spMkLst>
        </pc:sp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3:44.686" v="851" actId="1076"/>
          <ac:graphicFrameMkLst>
            <pc:docMk/>
            <pc:sldMk cId="4106852408" sldId="291"/>
            <ac:graphicFrameMk id="3" creationId="{0B0F18B8-7893-4598-A5A9-31A3A29910E1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3:34.717" v="849" actId="1076"/>
          <ac:graphicFrameMkLst>
            <pc:docMk/>
            <pc:sldMk cId="4106852408" sldId="291"/>
            <ac:graphicFrameMk id="4" creationId="{C473AEE5-5286-4D63-9FB3-76977E57171B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3:34.749" v="850" actId="1076"/>
          <ac:graphicFrameMkLst>
            <pc:docMk/>
            <pc:sldMk cId="4106852408" sldId="291"/>
            <ac:graphicFrameMk id="7" creationId="{936BC86C-70C3-4EE4-AF47-5FB6335471AD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3:44.702" v="852" actId="1076"/>
          <ac:graphicFrameMkLst>
            <pc:docMk/>
            <pc:sldMk cId="4106852408" sldId="291"/>
            <ac:graphicFrameMk id="9" creationId="{FC77DEA0-CD41-4000-BE15-82903C68A5D7}"/>
          </ac:graphicFrameMkLst>
        </pc:graphicFrameChg>
      </pc:sldChg>
      <pc:sldChg chg="addSp modSp add ord replId modTransition">
        <pc:chgData name="ALUMNO - JUAN CARLOS   NI�O SALAS" userId="S::a18200084@idat.edu.pe::202b7359-b3d8-448f-9747-8c86c73b1037" providerId="AD" clId="Web-{64D1D726-CAD7-430F-8BE1-A3B93D3E6EA1}" dt="2021-02-13T18:05:11.450" v="1273"/>
        <pc:sldMkLst>
          <pc:docMk/>
          <pc:sldMk cId="2239793721" sldId="292"/>
        </pc:sldMkLst>
        <pc:spChg chg="add">
          <ac:chgData name="ALUMNO - JUAN CARLOS   NI�O SALAS" userId="S::a18200084@idat.edu.pe::202b7359-b3d8-448f-9747-8c86c73b1037" providerId="AD" clId="Web-{64D1D726-CAD7-430F-8BE1-A3B93D3E6EA1}" dt="2021-02-13T17:39:15.087" v="772"/>
          <ac:spMkLst>
            <pc:docMk/>
            <pc:sldMk cId="2239793721" sldId="292"/>
            <ac:spMk id="2" creationId="{E9B0FD1E-60E4-47B3-922E-044A7B0A9848}"/>
          </ac:spMkLst>
        </pc:sp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5:14.376" v="873" actId="1076"/>
          <ac:graphicFrameMkLst>
            <pc:docMk/>
            <pc:sldMk cId="2239793721" sldId="292"/>
            <ac:graphicFrameMk id="3" creationId="{4D4F76E6-44A5-4520-8469-5AEE8697EBA4}"/>
          </ac:graphicFrameMkLst>
        </pc:graphicFrameChg>
        <pc:graphicFrameChg chg="add mod">
          <ac:chgData name="ALUMNO - JUAN CARLOS   NI�O SALAS" userId="S::a18200084@idat.edu.pe::202b7359-b3d8-448f-9747-8c86c73b1037" providerId="AD" clId="Web-{64D1D726-CAD7-430F-8BE1-A3B93D3E6EA1}" dt="2021-02-13T17:45:02.454" v="868" actId="1076"/>
          <ac:graphicFrameMkLst>
            <pc:docMk/>
            <pc:sldMk cId="2239793721" sldId="292"/>
            <ac:graphicFrameMk id="4" creationId="{61579F8B-A76E-4509-AC6C-CD43E443135D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45:02.485" v="869" actId="1076"/>
          <ac:graphicFrameMkLst>
            <pc:docMk/>
            <pc:sldMk cId="2239793721" sldId="292"/>
            <ac:graphicFrameMk id="7" creationId="{7810887D-7E0C-4421-84FB-56AB13BA943C}"/>
          </ac:graphicFrameMkLst>
        </pc:graphicFrameChg>
        <pc:graphicFrameChg chg="add mod">
          <ac:chgData name="ALUMNO - JUAN CARLOS   NI�O SALAS" userId="S::a18200084@idat.edu.pe::202b7359-b3d8-448f-9747-8c86c73b1037" providerId="AD" clId="Web-{64D1D726-CAD7-430F-8BE1-A3B93D3E6EA1}" dt="2021-02-13T17:45:14.360" v="872" actId="1076"/>
          <ac:graphicFrameMkLst>
            <pc:docMk/>
            <pc:sldMk cId="2239793721" sldId="292"/>
            <ac:graphicFrameMk id="9" creationId="{D51EEE65-3EB6-496C-8B3E-6C9107F570D8}"/>
          </ac:graphicFrameMkLst>
        </pc:graphicFrameChg>
      </pc:sldChg>
      <pc:sldChg chg="add del replId">
        <pc:chgData name="ALUMNO - JUAN CARLOS   NI�O SALAS" userId="S::a18200084@idat.edu.pe::202b7359-b3d8-448f-9747-8c86c73b1037" providerId="AD" clId="Web-{64D1D726-CAD7-430F-8BE1-A3B93D3E6EA1}" dt="2021-02-13T17:37:31.912" v="745"/>
        <pc:sldMkLst>
          <pc:docMk/>
          <pc:sldMk cId="861348075" sldId="293"/>
        </pc:sldMkLst>
      </pc:sldChg>
      <pc:sldChg chg="addSp delSp modSp add replId modTransition">
        <pc:chgData name="ALUMNO - JUAN CARLOS   NI�O SALAS" userId="S::a18200084@idat.edu.pe::202b7359-b3d8-448f-9747-8c86c73b1037" providerId="AD" clId="Web-{64D1D726-CAD7-430F-8BE1-A3B93D3E6EA1}" dt="2021-02-13T18:04:53.466" v="1268"/>
        <pc:sldMkLst>
          <pc:docMk/>
          <pc:sldMk cId="1348651772" sldId="293"/>
        </pc:sldMkLst>
        <pc:spChg chg="del">
          <ac:chgData name="ALUMNO - JUAN CARLOS   NI�O SALAS" userId="S::a18200084@idat.edu.pe::202b7359-b3d8-448f-9747-8c86c73b1037" providerId="AD" clId="Web-{64D1D726-CAD7-430F-8BE1-A3B93D3E6EA1}" dt="2021-02-13T17:47:27.520" v="914"/>
          <ac:spMkLst>
            <pc:docMk/>
            <pc:sldMk cId="1348651772" sldId="293"/>
            <ac:spMk id="3" creationId="{3E056D18-991B-4E3B-B527-046813B4C47E}"/>
          </ac:spMkLst>
        </pc:spChg>
        <pc:spChg chg="add del mod">
          <ac:chgData name="ALUMNO - JUAN CARLOS   NI�O SALAS" userId="S::a18200084@idat.edu.pe::202b7359-b3d8-448f-9747-8c86c73b1037" providerId="AD" clId="Web-{64D1D726-CAD7-430F-8BE1-A3B93D3E6EA1}" dt="2021-02-13T17:47:33.301" v="918"/>
          <ac:spMkLst>
            <pc:docMk/>
            <pc:sldMk cId="1348651772" sldId="293"/>
            <ac:spMk id="4" creationId="{05513BA7-FFC9-48C7-8043-005E4A4C8541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48:09.927" v="938"/>
          <ac:spMkLst>
            <pc:docMk/>
            <pc:sldMk cId="1348651772" sldId="293"/>
            <ac:spMk id="15" creationId="{5B27F5FD-98A3-479A-9751-8F8977CA443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48:37.256" v="950" actId="20577"/>
          <ac:spMkLst>
            <pc:docMk/>
            <pc:sldMk cId="1348651772" sldId="293"/>
            <ac:spMk id="16" creationId="{81021727-BB5A-45B9-BC34-267B600F4C23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48:09.989" v="940"/>
          <ac:spMkLst>
            <pc:docMk/>
            <pc:sldMk cId="1348651772" sldId="293"/>
            <ac:spMk id="17" creationId="{508D26A7-2A3F-4386-83C2-6271E1F674EE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48:10.021" v="941"/>
          <ac:spMkLst>
            <pc:docMk/>
            <pc:sldMk cId="1348651772" sldId="293"/>
            <ac:spMk id="18" creationId="{82E9CE8C-EB52-4427-8483-2E14BDF13FA3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48:48.318" v="954" actId="20577"/>
          <ac:spMkLst>
            <pc:docMk/>
            <pc:sldMk cId="1348651772" sldId="293"/>
            <ac:spMk id="19" creationId="{7B0A714B-5DB0-4290-91F0-F6F15275631C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48:10.083" v="943"/>
          <ac:spMkLst>
            <pc:docMk/>
            <pc:sldMk cId="1348651772" sldId="293"/>
            <ac:spMk id="20" creationId="{BA20F8EB-4C91-4C7A-A014-9214AF52DDF1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48:10.130" v="944"/>
          <ac:spMkLst>
            <pc:docMk/>
            <pc:sldMk cId="1348651772" sldId="293"/>
            <ac:spMk id="21" creationId="{B7A16D12-7BF1-490B-96AE-771B55028532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48:10.161" v="945"/>
          <ac:spMkLst>
            <pc:docMk/>
            <pc:sldMk cId="1348651772" sldId="293"/>
            <ac:spMk id="22" creationId="{B0AE9339-050A-4926-84C5-D4B860833B69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48:10.193" v="946"/>
          <ac:spMkLst>
            <pc:docMk/>
            <pc:sldMk cId="1348651772" sldId="293"/>
            <ac:spMk id="23" creationId="{93DDBFD5-581C-44A2-8210-D173D89C9496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7:47:51.880" v="928" actId="20577"/>
          <ac:spMkLst>
            <pc:docMk/>
            <pc:sldMk cId="1348651772" sldId="293"/>
            <ac:spMk id="142" creationId="{00000000-0000-0000-0000-000000000000}"/>
          </ac:spMkLst>
        </pc:spChg>
        <pc:spChg chg="del">
          <ac:chgData name="ALUMNO - JUAN CARLOS   NI�O SALAS" userId="S::a18200084@idat.edu.pe::202b7359-b3d8-448f-9747-8c86c73b1037" providerId="AD" clId="Web-{64D1D726-CAD7-430F-8BE1-A3B93D3E6EA1}" dt="2021-02-13T17:47:27.551" v="916"/>
          <ac:spMkLst>
            <pc:docMk/>
            <pc:sldMk cId="1348651772" sldId="293"/>
            <ac:spMk id="143" creationId="{00000000-0000-0000-0000-000000000000}"/>
          </ac:spMkLst>
        </pc:spChg>
        <pc:grpChg chg="add mod">
          <ac:chgData name="ALUMNO - JUAN CARLOS   NI�O SALAS" userId="S::a18200084@idat.edu.pe::202b7359-b3d8-448f-9747-8c86c73b1037" providerId="AD" clId="Web-{64D1D726-CAD7-430F-8BE1-A3B93D3E6EA1}" dt="2021-02-13T17:48:20.912" v="947" actId="1076"/>
          <ac:grpSpMkLst>
            <pc:docMk/>
            <pc:sldMk cId="1348651772" sldId="293"/>
            <ac:grpSpMk id="5" creationId="{7EAF3FE4-0504-4441-B603-AD5BEDC6862E}"/>
          </ac:grpSpMkLst>
        </pc:grpChg>
        <pc:picChg chg="del">
          <ac:chgData name="ALUMNO - JUAN CARLOS   NI�O SALAS" userId="S::a18200084@idat.edu.pe::202b7359-b3d8-448f-9747-8c86c73b1037" providerId="AD" clId="Web-{64D1D726-CAD7-430F-8BE1-A3B93D3E6EA1}" dt="2021-02-13T17:47:27.520" v="915"/>
          <ac:picMkLst>
            <pc:docMk/>
            <pc:sldMk cId="1348651772" sldId="293"/>
            <ac:picMk id="144" creationId="{00000000-0000-0000-0000-000000000000}"/>
          </ac:picMkLst>
        </pc:picChg>
      </pc:sldChg>
      <pc:sldChg chg="addSp delSp modSp add replId modTransition">
        <pc:chgData name="ALUMNO - JUAN CARLOS   NI�O SALAS" userId="S::a18200084@idat.edu.pe::202b7359-b3d8-448f-9747-8c86c73b1037" providerId="AD" clId="Web-{64D1D726-CAD7-430F-8BE1-A3B93D3E6EA1}" dt="2021-02-13T18:05:17.341" v="1275"/>
        <pc:sldMkLst>
          <pc:docMk/>
          <pc:sldMk cId="993676475" sldId="294"/>
        </pc:sldMkLst>
        <pc:spChg chg="mod">
          <ac:chgData name="ALUMNO - JUAN CARLOS   NI�O SALAS" userId="S::a18200084@idat.edu.pe::202b7359-b3d8-448f-9747-8c86c73b1037" providerId="AD" clId="Web-{64D1D726-CAD7-430F-8BE1-A3B93D3E6EA1}" dt="2021-02-13T17:51:29.869" v="1005" actId="1076"/>
          <ac:spMkLst>
            <pc:docMk/>
            <pc:sldMk cId="993676475" sldId="294"/>
            <ac:spMk id="7" creationId="{71C951C6-57BB-46E0-8592-260F76F5AE1B}"/>
          </ac:spMkLst>
        </pc:spChg>
        <pc:graphicFrameChg chg="del">
          <ac:chgData name="ALUMNO - JUAN CARLOS   NI�O SALAS" userId="S::a18200084@idat.edu.pe::202b7359-b3d8-448f-9747-8c86c73b1037" providerId="AD" clId="Web-{64D1D726-CAD7-430F-8BE1-A3B93D3E6EA1}" dt="2021-02-13T17:49:57.148" v="969"/>
          <ac:graphicFrameMkLst>
            <pc:docMk/>
            <pc:sldMk cId="993676475" sldId="294"/>
            <ac:graphicFrameMk id="2" creationId="{264308D6-D0AC-4259-8035-5545913E5765}"/>
          </ac:graphicFrameMkLst>
        </pc:graphicFrameChg>
        <pc:graphicFrameChg chg="del mod modGraphic">
          <ac:chgData name="ALUMNO - JUAN CARLOS   NI�O SALAS" userId="S::a18200084@idat.edu.pe::202b7359-b3d8-448f-9747-8c86c73b1037" providerId="AD" clId="Web-{64D1D726-CAD7-430F-8BE1-A3B93D3E6EA1}" dt="2021-02-13T17:49:55.539" v="968"/>
          <ac:graphicFrameMkLst>
            <pc:docMk/>
            <pc:sldMk cId="993676475" sldId="294"/>
            <ac:graphicFrameMk id="3" creationId="{8FB692BE-7E28-4657-B2AE-3A5885C950E2}"/>
          </ac:graphicFrameMkLst>
        </pc:graphicFrameChg>
        <pc:graphicFrameChg chg="del">
          <ac:chgData name="ALUMNO - JUAN CARLOS   NI�O SALAS" userId="S::a18200084@idat.edu.pe::202b7359-b3d8-448f-9747-8c86c73b1037" providerId="AD" clId="Web-{64D1D726-CAD7-430F-8BE1-A3B93D3E6EA1}" dt="2021-02-13T17:49:58.492" v="970"/>
          <ac:graphicFrameMkLst>
            <pc:docMk/>
            <pc:sldMk cId="993676475" sldId="294"/>
            <ac:graphicFrameMk id="4" creationId="{68255AF7-AE2D-4E35-B1C5-8974F20A2E76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51:08.837" v="998"/>
          <ac:graphicFrameMkLst>
            <pc:docMk/>
            <pc:sldMk cId="993676475" sldId="294"/>
            <ac:graphicFrameMk id="6" creationId="{AFF75F8B-170E-4917-9BC6-ED81B154E3E6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51:14.322" v="1004"/>
          <ac:graphicFrameMkLst>
            <pc:docMk/>
            <pc:sldMk cId="993676475" sldId="294"/>
            <ac:graphicFrameMk id="8" creationId="{D238D4A1-97E0-4994-A8AA-39FB8D0E92FE}"/>
          </ac:graphicFrameMkLst>
        </pc:graphicFrameChg>
      </pc:sldChg>
      <pc:sldChg chg="addSp delSp modSp add replId modTransition">
        <pc:chgData name="ALUMNO - JUAN CARLOS   NI�O SALAS" userId="S::a18200084@idat.edu.pe::202b7359-b3d8-448f-9747-8c86c73b1037" providerId="AD" clId="Web-{64D1D726-CAD7-430F-8BE1-A3B93D3E6EA1}" dt="2021-02-13T18:05:21.529" v="1276"/>
        <pc:sldMkLst>
          <pc:docMk/>
          <pc:sldMk cId="996484040" sldId="295"/>
        </pc:sldMkLst>
        <pc:spChg chg="mod">
          <ac:chgData name="ALUMNO - JUAN CARLOS   NI�O SALAS" userId="S::a18200084@idat.edu.pe::202b7359-b3d8-448f-9747-8c86c73b1037" providerId="AD" clId="Web-{64D1D726-CAD7-430F-8BE1-A3B93D3E6EA1}" dt="2021-02-13T17:52:57.246" v="1037" actId="1076"/>
          <ac:spMkLst>
            <pc:docMk/>
            <pc:sldMk cId="996484040" sldId="295"/>
            <ac:spMk id="7" creationId="{71C951C6-57BB-46E0-8592-260F76F5AE1B}"/>
          </ac:spMkLst>
        </pc:spChg>
        <pc:graphicFrameChg chg="add mod">
          <ac:chgData name="ALUMNO - JUAN CARLOS   NI�O SALAS" userId="S::a18200084@idat.edu.pe::202b7359-b3d8-448f-9747-8c86c73b1037" providerId="AD" clId="Web-{64D1D726-CAD7-430F-8BE1-A3B93D3E6EA1}" dt="2021-02-13T17:52:12.823" v="1015" actId="1076"/>
          <ac:graphicFrameMkLst>
            <pc:docMk/>
            <pc:sldMk cId="996484040" sldId="295"/>
            <ac:graphicFrameMk id="2" creationId="{808033A5-246A-4E70-A3C5-7CE05AEF85CD}"/>
          </ac:graphicFrameMkLst>
        </pc:graphicFrameChg>
        <pc:graphicFrameChg chg="add mod">
          <ac:chgData name="ALUMNO - JUAN CARLOS   NI�O SALAS" userId="S::a18200084@idat.edu.pe::202b7359-b3d8-448f-9747-8c86c73b1037" providerId="AD" clId="Web-{64D1D726-CAD7-430F-8BE1-A3B93D3E6EA1}" dt="2021-02-13T17:54:37.577" v="1053" actId="1076"/>
          <ac:graphicFrameMkLst>
            <pc:docMk/>
            <pc:sldMk cId="996484040" sldId="295"/>
            <ac:graphicFrameMk id="3" creationId="{120E21C6-6E98-4A4F-A612-919CB50B5E92}"/>
          </ac:graphicFrameMkLst>
        </pc:graphicFrameChg>
        <pc:graphicFrameChg chg="del">
          <ac:chgData name="ALUMNO - JUAN CARLOS   NI�O SALAS" userId="S::a18200084@idat.edu.pe::202b7359-b3d8-448f-9747-8c86c73b1037" providerId="AD" clId="Web-{64D1D726-CAD7-430F-8BE1-A3B93D3E6EA1}" dt="2021-02-13T17:51:56.620" v="1008"/>
          <ac:graphicFrameMkLst>
            <pc:docMk/>
            <pc:sldMk cId="996484040" sldId="295"/>
            <ac:graphicFrameMk id="6" creationId="{AFF75F8B-170E-4917-9BC6-ED81B154E3E6}"/>
          </ac:graphicFrameMkLst>
        </pc:graphicFrameChg>
        <pc:graphicFrameChg chg="del mod modGraphic">
          <ac:chgData name="ALUMNO - JUAN CARLOS   NI�O SALAS" userId="S::a18200084@idat.edu.pe::202b7359-b3d8-448f-9747-8c86c73b1037" providerId="AD" clId="Web-{64D1D726-CAD7-430F-8BE1-A3B93D3E6EA1}" dt="2021-02-13T17:52:00.198" v="1011"/>
          <ac:graphicFrameMkLst>
            <pc:docMk/>
            <pc:sldMk cId="996484040" sldId="295"/>
            <ac:graphicFrameMk id="8" creationId="{D238D4A1-97E0-4994-A8AA-39FB8D0E92FE}"/>
          </ac:graphicFrameMkLst>
        </pc:graphicFrameChg>
      </pc:sldChg>
      <pc:sldChg chg="addSp delSp modSp add replId modTransition">
        <pc:chgData name="ALUMNO - JUAN CARLOS   NI�O SALAS" userId="S::a18200084@idat.edu.pe::202b7359-b3d8-448f-9747-8c86c73b1037" providerId="AD" clId="Web-{64D1D726-CAD7-430F-8BE1-A3B93D3E6EA1}" dt="2021-02-13T18:05:24.951" v="1277"/>
        <pc:sldMkLst>
          <pc:docMk/>
          <pc:sldMk cId="3079829224" sldId="296"/>
        </pc:sldMkLst>
        <pc:spChg chg="mod">
          <ac:chgData name="ALUMNO - JUAN CARLOS   NI�O SALAS" userId="S::a18200084@idat.edu.pe::202b7359-b3d8-448f-9747-8c86c73b1037" providerId="AD" clId="Web-{64D1D726-CAD7-430F-8BE1-A3B93D3E6EA1}" dt="2021-02-13T17:52:46.683" v="1036" actId="20577"/>
          <ac:spMkLst>
            <pc:docMk/>
            <pc:sldMk cId="3079829224" sldId="296"/>
            <ac:spMk id="7" creationId="{71C951C6-57BB-46E0-8592-260F76F5AE1B}"/>
          </ac:spMkLst>
        </pc:spChg>
        <pc:graphicFrameChg chg="del">
          <ac:chgData name="ALUMNO - JUAN CARLOS   NI�O SALAS" userId="S::a18200084@idat.edu.pe::202b7359-b3d8-448f-9747-8c86c73b1037" providerId="AD" clId="Web-{64D1D726-CAD7-430F-8BE1-A3B93D3E6EA1}" dt="2021-02-13T17:53:15.621" v="1039"/>
          <ac:graphicFrameMkLst>
            <pc:docMk/>
            <pc:sldMk cId="3079829224" sldId="296"/>
            <ac:graphicFrameMk id="2" creationId="{808033A5-246A-4E70-A3C5-7CE05AEF85CD}"/>
          </ac:graphicFrameMkLst>
        </pc:graphicFrameChg>
        <pc:graphicFrameChg chg="del">
          <ac:chgData name="ALUMNO - JUAN CARLOS   NI�O SALAS" userId="S::a18200084@idat.edu.pe::202b7359-b3d8-448f-9747-8c86c73b1037" providerId="AD" clId="Web-{64D1D726-CAD7-430F-8BE1-A3B93D3E6EA1}" dt="2021-02-13T17:53:14.903" v="1038"/>
          <ac:graphicFrameMkLst>
            <pc:docMk/>
            <pc:sldMk cId="3079829224" sldId="296"/>
            <ac:graphicFrameMk id="3" creationId="{120E21C6-6E98-4A4F-A612-919CB50B5E92}"/>
          </ac:graphicFrameMkLst>
        </pc:graphicFrameChg>
        <pc:graphicFrameChg chg="add mod modGraphic">
          <ac:chgData name="ALUMNO - JUAN CARLOS   NI�O SALAS" userId="S::a18200084@idat.edu.pe::202b7359-b3d8-448f-9747-8c86c73b1037" providerId="AD" clId="Web-{64D1D726-CAD7-430F-8BE1-A3B93D3E6EA1}" dt="2021-02-13T17:53:36.778" v="1047"/>
          <ac:graphicFrameMkLst>
            <pc:docMk/>
            <pc:sldMk cId="3079829224" sldId="296"/>
            <ac:graphicFrameMk id="4" creationId="{88926A1D-0367-4378-B190-8E42DD534EB9}"/>
          </ac:graphicFrameMkLst>
        </pc:graphicFrameChg>
      </pc:sldChg>
      <pc:sldChg chg="addSp delSp modSp add replId modTransition">
        <pc:chgData name="ALUMNO - JUAN CARLOS   NI�O SALAS" userId="S::a18200084@idat.edu.pe::202b7359-b3d8-448f-9747-8c86c73b1037" providerId="AD" clId="Web-{64D1D726-CAD7-430F-8BE1-A3B93D3E6EA1}" dt="2021-02-13T18:05:31.826" v="1278"/>
        <pc:sldMkLst>
          <pc:docMk/>
          <pc:sldMk cId="820400374" sldId="297"/>
        </pc:sldMkLst>
        <pc:graphicFrameChg chg="add mod">
          <ac:chgData name="ALUMNO - JUAN CARLOS   NI�O SALAS" userId="S::a18200084@idat.edu.pe::202b7359-b3d8-448f-9747-8c86c73b1037" providerId="AD" clId="Web-{64D1D726-CAD7-430F-8BE1-A3B93D3E6EA1}" dt="2021-02-13T17:54:13.529" v="1052" actId="1076"/>
          <ac:graphicFrameMkLst>
            <pc:docMk/>
            <pc:sldMk cId="820400374" sldId="297"/>
            <ac:graphicFrameMk id="2" creationId="{DA508F55-43E0-47DE-B28B-1C5102CF1726}"/>
          </ac:graphicFrameMkLst>
        </pc:graphicFrameChg>
        <pc:graphicFrameChg chg="del">
          <ac:chgData name="ALUMNO - JUAN CARLOS   NI�O SALAS" userId="S::a18200084@idat.edu.pe::202b7359-b3d8-448f-9747-8c86c73b1037" providerId="AD" clId="Web-{64D1D726-CAD7-430F-8BE1-A3B93D3E6EA1}" dt="2021-02-13T17:54:03.451" v="1050"/>
          <ac:graphicFrameMkLst>
            <pc:docMk/>
            <pc:sldMk cId="820400374" sldId="297"/>
            <ac:graphicFrameMk id="4" creationId="{88926A1D-0367-4378-B190-8E42DD534EB9}"/>
          </ac:graphicFrameMkLst>
        </pc:graphicFrameChg>
      </pc:sldChg>
      <pc:sldChg chg="addSp delSp modSp add replId modTransition">
        <pc:chgData name="ALUMNO - JUAN CARLOS   NI�O SALAS" userId="S::a18200084@idat.edu.pe::202b7359-b3d8-448f-9747-8c86c73b1037" providerId="AD" clId="Web-{64D1D726-CAD7-430F-8BE1-A3B93D3E6EA1}" dt="2021-02-13T18:05:34.795" v="1279"/>
        <pc:sldMkLst>
          <pc:docMk/>
          <pc:sldMk cId="3237096018" sldId="298"/>
        </pc:sldMkLst>
        <pc:spChg chg="mod">
          <ac:chgData name="ALUMNO - JUAN CARLOS   NI�O SALAS" userId="S::a18200084@idat.edu.pe::202b7359-b3d8-448f-9747-8c86c73b1037" providerId="AD" clId="Web-{64D1D726-CAD7-430F-8BE1-A3B93D3E6EA1}" dt="2021-02-13T17:55:57.906" v="1067"/>
          <ac:spMkLst>
            <pc:docMk/>
            <pc:sldMk cId="3237096018" sldId="298"/>
            <ac:spMk id="7" creationId="{71C951C6-57BB-46E0-8592-260F76F5AE1B}"/>
          </ac:spMkLst>
        </pc:spChg>
        <pc:graphicFrameChg chg="del">
          <ac:chgData name="ALUMNO - JUAN CARLOS   NI�O SALAS" userId="S::a18200084@idat.edu.pe::202b7359-b3d8-448f-9747-8c86c73b1037" providerId="AD" clId="Web-{64D1D726-CAD7-430F-8BE1-A3B93D3E6EA1}" dt="2021-02-13T17:55:02.124" v="1056"/>
          <ac:graphicFrameMkLst>
            <pc:docMk/>
            <pc:sldMk cId="3237096018" sldId="298"/>
            <ac:graphicFrameMk id="2" creationId="{DA508F55-43E0-47DE-B28B-1C5102CF1726}"/>
          </ac:graphicFrameMkLst>
        </pc:graphicFrameChg>
        <pc:picChg chg="add mod">
          <ac:chgData name="ALUMNO - JUAN CARLOS   NI�O SALAS" userId="S::a18200084@idat.edu.pe::202b7359-b3d8-448f-9747-8c86c73b1037" providerId="AD" clId="Web-{64D1D726-CAD7-430F-8BE1-A3B93D3E6EA1}" dt="2021-02-13T17:55:08.796" v="1058" actId="14100"/>
          <ac:picMkLst>
            <pc:docMk/>
            <pc:sldMk cId="3237096018" sldId="298"/>
            <ac:picMk id="3" creationId="{D287933D-6919-4FC5-A129-0421A9B6AC16}"/>
          </ac:picMkLst>
        </pc:picChg>
      </pc:sldChg>
      <pc:sldMasterChg chg="modSp modSldLayout">
        <pc:chgData name="ALUMNO - JUAN CARLOS   NI�O SALAS" userId="S::a18200084@idat.edu.pe::202b7359-b3d8-448f-9747-8c86c73b1037" providerId="AD" clId="Web-{64D1D726-CAD7-430F-8BE1-A3B93D3E6EA1}" dt="2021-02-13T16:39:10.173" v="0"/>
        <pc:sldMasterMkLst>
          <pc:docMk/>
          <pc:sldMasterMk cId="0" sldId="2147483648"/>
        </pc:sldMasterMkLst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asterMk cId="0" sldId="2147483648"/>
            <ac:spMk id="7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asterMk cId="0" sldId="2147483648"/>
            <ac:spMk id="8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asterMk cId="0" sldId="2147483648"/>
            <ac:spMk id="9" creationId="{00000000-0000-0000-0000-000000000000}"/>
          </ac:spMkLst>
        </pc:spChg>
        <pc:spChg chg="mod">
          <ac:chgData name="ALUMNO - JUAN CARLOS   NI�O SALAS" userId="S::a18200084@idat.edu.pe::202b7359-b3d8-448f-9747-8c86c73b1037" providerId="AD" clId="Web-{64D1D726-CAD7-430F-8BE1-A3B93D3E6EA1}" dt="2021-02-13T16:39:10.173" v="0"/>
          <ac:spMkLst>
            <pc:docMk/>
            <pc:sldMasterMk cId="0" sldId="2147483648"/>
            <ac:spMk id="10" creationId="{00000000-0000-0000-0000-000000000000}"/>
          </ac:spMkLst>
        </pc:spChg>
        <pc:sldLayoutChg chg="modSp">
          <pc:chgData name="ALUMNO - JUAN CARLOS   NI�O SALAS" userId="S::a18200084@idat.edu.pe::202b7359-b3d8-448f-9747-8c86c73b1037" providerId="AD" clId="Web-{64D1D726-CAD7-430F-8BE1-A3B93D3E6EA1}" dt="2021-02-13T16:39:10.173" v="0"/>
          <pc:sldLayoutMkLst>
            <pc:docMk/>
            <pc:sldMasterMk cId="0" sldId="2147483648"/>
            <pc:sldLayoutMk cId="0" sldId="2147483649"/>
          </pc:sldLayoutMkLst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49"/>
              <ac:spMk id="12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49"/>
              <ac:spMk id="13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49"/>
              <ac:spMk id="15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49"/>
              <ac:spMk id="16" creationId="{00000000-0000-0000-0000-000000000000}"/>
            </ac:spMkLst>
          </pc:spChg>
        </pc:sldLayoutChg>
        <pc:sldLayoutChg chg="modSp">
          <pc:chgData name="ALUMNO - JUAN CARLOS   NI�O SALAS" userId="S::a18200084@idat.edu.pe::202b7359-b3d8-448f-9747-8c86c73b1037" providerId="AD" clId="Web-{64D1D726-CAD7-430F-8BE1-A3B93D3E6EA1}" dt="2021-02-13T16:39:10.173" v="0"/>
          <pc:sldLayoutMkLst>
            <pc:docMk/>
            <pc:sldMasterMk cId="0" sldId="2147483648"/>
            <pc:sldLayoutMk cId="0" sldId="2147483650"/>
          </pc:sldLayoutMkLst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0"/>
              <ac:spMk id="18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0"/>
              <ac:spMk id="19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0"/>
              <ac:spMk id="20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0"/>
              <ac:spMk id="21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0"/>
              <ac:spMk id="22" creationId="{00000000-0000-0000-0000-000000000000}"/>
            </ac:spMkLst>
          </pc:spChg>
        </pc:sldLayoutChg>
        <pc:sldLayoutChg chg="modSp">
          <pc:chgData name="ALUMNO - JUAN CARLOS   NI�O SALAS" userId="S::a18200084@idat.edu.pe::202b7359-b3d8-448f-9747-8c86c73b1037" providerId="AD" clId="Web-{64D1D726-CAD7-430F-8BE1-A3B93D3E6EA1}" dt="2021-02-13T16:39:10.173" v="0"/>
          <pc:sldLayoutMkLst>
            <pc:docMk/>
            <pc:sldMasterMk cId="0" sldId="2147483648"/>
            <pc:sldLayoutMk cId="0" sldId="2147483651"/>
          </pc:sldLayoutMkLst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1"/>
              <ac:spMk id="24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1"/>
              <ac:spMk id="25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1"/>
              <ac:spMk id="26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1"/>
              <ac:spMk id="27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1"/>
              <ac:spMk id="28" creationId="{00000000-0000-0000-0000-000000000000}"/>
            </ac:spMkLst>
          </pc:spChg>
        </pc:sldLayoutChg>
        <pc:sldLayoutChg chg="modSp">
          <pc:chgData name="ALUMNO - JUAN CARLOS   NI�O SALAS" userId="S::a18200084@idat.edu.pe::202b7359-b3d8-448f-9747-8c86c73b1037" providerId="AD" clId="Web-{64D1D726-CAD7-430F-8BE1-A3B93D3E6EA1}" dt="2021-02-13T16:39:10.173" v="0"/>
          <pc:sldLayoutMkLst>
            <pc:docMk/>
            <pc:sldMasterMk cId="0" sldId="2147483648"/>
            <pc:sldLayoutMk cId="0" sldId="2147483652"/>
          </pc:sldLayoutMkLst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2"/>
              <ac:spMk id="30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2"/>
              <ac:spMk id="31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2"/>
              <ac:spMk id="32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2"/>
              <ac:spMk id="33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2"/>
              <ac:spMk id="34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2"/>
              <ac:spMk id="35" creationId="{00000000-0000-0000-0000-000000000000}"/>
            </ac:spMkLst>
          </pc:spChg>
        </pc:sldLayoutChg>
        <pc:sldLayoutChg chg="modSp">
          <pc:chgData name="ALUMNO - JUAN CARLOS   NI�O SALAS" userId="S::a18200084@idat.edu.pe::202b7359-b3d8-448f-9747-8c86c73b1037" providerId="AD" clId="Web-{64D1D726-CAD7-430F-8BE1-A3B93D3E6EA1}" dt="2021-02-13T16:39:10.173" v="0"/>
          <pc:sldLayoutMkLst>
            <pc:docMk/>
            <pc:sldMasterMk cId="0" sldId="2147483648"/>
            <pc:sldLayoutMk cId="0" sldId="2147483653"/>
          </pc:sldLayoutMkLst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3"/>
              <ac:spMk id="37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3"/>
              <ac:spMk id="38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3"/>
              <ac:spMk id="39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3"/>
              <ac:spMk id="40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3"/>
              <ac:spMk id="41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3"/>
              <ac:spMk id="42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3"/>
              <ac:spMk id="43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3"/>
              <ac:spMk id="44" creationId="{00000000-0000-0000-0000-000000000000}"/>
            </ac:spMkLst>
          </pc:spChg>
        </pc:sldLayoutChg>
        <pc:sldLayoutChg chg="modSp">
          <pc:chgData name="ALUMNO - JUAN CARLOS   NI�O SALAS" userId="S::a18200084@idat.edu.pe::202b7359-b3d8-448f-9747-8c86c73b1037" providerId="AD" clId="Web-{64D1D726-CAD7-430F-8BE1-A3B93D3E6EA1}" dt="2021-02-13T16:39:10.173" v="0"/>
          <pc:sldLayoutMkLst>
            <pc:docMk/>
            <pc:sldMasterMk cId="0" sldId="2147483648"/>
            <pc:sldLayoutMk cId="0" sldId="2147483654"/>
          </pc:sldLayoutMkLst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4"/>
              <ac:spMk id="46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4"/>
              <ac:spMk id="47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4"/>
              <ac:spMk id="48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4"/>
              <ac:spMk id="49" creationId="{00000000-0000-0000-0000-000000000000}"/>
            </ac:spMkLst>
          </pc:spChg>
        </pc:sldLayoutChg>
        <pc:sldLayoutChg chg="modSp">
          <pc:chgData name="ALUMNO - JUAN CARLOS   NI�O SALAS" userId="S::a18200084@idat.edu.pe::202b7359-b3d8-448f-9747-8c86c73b1037" providerId="AD" clId="Web-{64D1D726-CAD7-430F-8BE1-A3B93D3E6EA1}" dt="2021-02-13T16:39:10.173" v="0"/>
          <pc:sldLayoutMkLst>
            <pc:docMk/>
            <pc:sldMasterMk cId="0" sldId="2147483648"/>
            <pc:sldLayoutMk cId="0" sldId="2147483655"/>
          </pc:sldLayoutMkLst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5"/>
              <ac:spMk id="51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5"/>
              <ac:spMk id="52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5"/>
              <ac:spMk id="53" creationId="{00000000-0000-0000-0000-000000000000}"/>
            </ac:spMkLst>
          </pc:spChg>
        </pc:sldLayoutChg>
        <pc:sldLayoutChg chg="modSp">
          <pc:chgData name="ALUMNO - JUAN CARLOS   NI�O SALAS" userId="S::a18200084@idat.edu.pe::202b7359-b3d8-448f-9747-8c86c73b1037" providerId="AD" clId="Web-{64D1D726-CAD7-430F-8BE1-A3B93D3E6EA1}" dt="2021-02-13T16:39:10.173" v="0"/>
          <pc:sldLayoutMkLst>
            <pc:docMk/>
            <pc:sldMasterMk cId="0" sldId="2147483648"/>
            <pc:sldLayoutMk cId="0" sldId="2147483656"/>
          </pc:sldLayoutMkLst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6"/>
              <ac:spMk id="55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6"/>
              <ac:spMk id="56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6"/>
              <ac:spMk id="57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6"/>
              <ac:spMk id="58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6"/>
              <ac:spMk id="59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6"/>
              <ac:spMk id="60" creationId="{00000000-0000-0000-0000-000000000000}"/>
            </ac:spMkLst>
          </pc:spChg>
        </pc:sldLayoutChg>
        <pc:sldLayoutChg chg="modSp">
          <pc:chgData name="ALUMNO - JUAN CARLOS   NI�O SALAS" userId="S::a18200084@idat.edu.pe::202b7359-b3d8-448f-9747-8c86c73b1037" providerId="AD" clId="Web-{64D1D726-CAD7-430F-8BE1-A3B93D3E6EA1}" dt="2021-02-13T16:39:10.173" v="0"/>
          <pc:sldLayoutMkLst>
            <pc:docMk/>
            <pc:sldMasterMk cId="0" sldId="2147483648"/>
            <pc:sldLayoutMk cId="0" sldId="2147483657"/>
          </pc:sldLayoutMkLst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7"/>
              <ac:spMk id="62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7"/>
              <ac:spMk id="63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7"/>
              <ac:spMk id="64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7"/>
              <ac:spMk id="65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7"/>
              <ac:spMk id="66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7"/>
              <ac:spMk id="67" creationId="{00000000-0000-0000-0000-000000000000}"/>
            </ac:spMkLst>
          </pc:spChg>
        </pc:sldLayoutChg>
        <pc:sldLayoutChg chg="modSp">
          <pc:chgData name="ALUMNO - JUAN CARLOS   NI�O SALAS" userId="S::a18200084@idat.edu.pe::202b7359-b3d8-448f-9747-8c86c73b1037" providerId="AD" clId="Web-{64D1D726-CAD7-430F-8BE1-A3B93D3E6EA1}" dt="2021-02-13T16:39:10.173" v="0"/>
          <pc:sldLayoutMkLst>
            <pc:docMk/>
            <pc:sldMasterMk cId="0" sldId="2147483648"/>
            <pc:sldLayoutMk cId="0" sldId="2147483658"/>
          </pc:sldLayoutMkLst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8"/>
              <ac:spMk id="69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8"/>
              <ac:spMk id="70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8"/>
              <ac:spMk id="71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8"/>
              <ac:spMk id="72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8"/>
              <ac:spMk id="73" creationId="{00000000-0000-0000-0000-000000000000}"/>
            </ac:spMkLst>
          </pc:spChg>
        </pc:sldLayoutChg>
        <pc:sldLayoutChg chg="modSp">
          <pc:chgData name="ALUMNO - JUAN CARLOS   NI�O SALAS" userId="S::a18200084@idat.edu.pe::202b7359-b3d8-448f-9747-8c86c73b1037" providerId="AD" clId="Web-{64D1D726-CAD7-430F-8BE1-A3B93D3E6EA1}" dt="2021-02-13T16:39:10.173" v="0"/>
          <pc:sldLayoutMkLst>
            <pc:docMk/>
            <pc:sldMasterMk cId="0" sldId="2147483648"/>
            <pc:sldLayoutMk cId="0" sldId="2147483659"/>
          </pc:sldLayoutMkLst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9"/>
              <ac:spMk id="75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9"/>
              <ac:spMk id="76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9"/>
              <ac:spMk id="77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9"/>
              <ac:spMk id="78" creationId="{00000000-0000-0000-0000-000000000000}"/>
            </ac:spMkLst>
          </pc:spChg>
          <pc:spChg chg="mod">
            <ac:chgData name="ALUMNO - JUAN CARLOS   NI�O SALAS" userId="S::a18200084@idat.edu.pe::202b7359-b3d8-448f-9747-8c86c73b1037" providerId="AD" clId="Web-{64D1D726-CAD7-430F-8BE1-A3B93D3E6EA1}" dt="2021-02-13T16:39:10.173" v="0"/>
            <ac:spMkLst>
              <pc:docMk/>
              <pc:sldMasterMk cId="0" sldId="2147483648"/>
              <pc:sldLayoutMk cId="0" sldId="2147483659"/>
              <ac:spMk id="79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E"/>
              <a:t>Burndown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'(2)Product Backlog'!$J$5</c:f>
              <c:strCache>
                <c:ptCount val="1"/>
                <c:pt idx="0">
                  <c:v>Story Points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'(2)Product Backlog'!$I$6:$I$10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cat>
          <c:val>
            <c:numRef>
              <c:f>'(2)Product Backlog'!$J$6:$J$10</c:f>
              <c:numCache>
                <c:formatCode>General</c:formatCode>
                <c:ptCount val="5"/>
                <c:pt idx="0">
                  <c:v>775</c:v>
                </c:pt>
                <c:pt idx="1">
                  <c:v>575</c:v>
                </c:pt>
                <c:pt idx="2">
                  <c:v>400</c:v>
                </c:pt>
                <c:pt idx="3">
                  <c:v>175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D5-4916-A805-F42018CAFE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3129746"/>
        <c:axId val="738076199"/>
      </c:lineChart>
      <c:catAx>
        <c:axId val="125312974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PE"/>
                  <a:t>Sprints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076199"/>
        <c:crosses val="autoZero"/>
        <c:auto val="1"/>
        <c:lblAlgn val="ctr"/>
        <c:lblOffset val="100"/>
        <c:noMultiLvlLbl val="1"/>
      </c:catAx>
      <c:valAx>
        <c:axId val="738076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PE"/>
                  <a:t>Story Points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312974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E"/>
              <a:t>Sprints frente a Story Points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'(2)Product Backlog'!$I$19</c:f>
              <c:strCache>
                <c:ptCount val="1"/>
                <c:pt idx="0">
                  <c:v>Sprints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'(2)Product Backlog'!$H$20:$H$23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'(2)Product Backlog'!$I$20:$I$23</c:f>
              <c:numCache>
                <c:formatCode>General</c:formatCode>
                <c:ptCount val="4"/>
                <c:pt idx="0">
                  <c:v>1025</c:v>
                </c:pt>
                <c:pt idx="1">
                  <c:v>550</c:v>
                </c:pt>
                <c:pt idx="2">
                  <c:v>200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7A-4F26-8215-BECE0E2B1F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5130555"/>
        <c:axId val="135096666"/>
      </c:lineChart>
      <c:catAx>
        <c:axId val="8651305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PE"/>
                  <a:t>Story Points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096666"/>
        <c:crosses val="autoZero"/>
        <c:auto val="1"/>
        <c:lblAlgn val="ctr"/>
        <c:lblOffset val="100"/>
        <c:noMultiLvlLbl val="1"/>
      </c:catAx>
      <c:valAx>
        <c:axId val="13509666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PE"/>
                  <a:t>Sprints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51305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30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787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6636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856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816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688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467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969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2565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47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5384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896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440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991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16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7765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7559812" y="2723322"/>
            <a:ext cx="3510355" cy="223673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s-ES" sz="3100">
                <a:solidFill>
                  <a:srgbClr val="FFFFFF"/>
                </a:solidFill>
                <a:latin typeface="Verdana"/>
                <a:ea typeface="Arial"/>
                <a:cs typeface="Arial"/>
                <a:sym typeface="Arial"/>
              </a:rPr>
              <a:t>PROYECTO CERTIFICADOR DE DESARROLLO SOFTWARE III</a:t>
            </a:r>
            <a:endParaRPr lang="es-ES" sz="3100">
              <a:solidFill>
                <a:srgbClr val="FFFFFF"/>
              </a:solidFill>
              <a:latin typeface="Verdana"/>
              <a:ea typeface="Arial"/>
              <a:cs typeface="Arial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7559812" y="4963425"/>
            <a:ext cx="3510355" cy="758843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s-ES" sz="2000">
                <a:solidFill>
                  <a:srgbClr val="FEFFFF"/>
                </a:solidFill>
                <a:latin typeface="Verdana"/>
                <a:ea typeface="Arial"/>
                <a:cs typeface="Arial"/>
                <a:sym typeface="Arial"/>
              </a:rPr>
              <a:t>2021</a:t>
            </a:r>
            <a:endParaRPr lang="en-US" sz="2000">
              <a:solidFill>
                <a:srgbClr val="FEFFFF"/>
              </a:solidFill>
              <a:latin typeface="Verdana"/>
              <a:ea typeface="Arial"/>
              <a:cs typeface="Arial"/>
              <a:sym typeface="Arial"/>
            </a:endParaRPr>
          </a:p>
        </p:txBody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B196172C-F359-46F5-A0DC-F19C7FB15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4" r="6280" b="2"/>
          <a:stretch/>
        </p:blipFill>
        <p:spPr>
          <a:xfrm>
            <a:off x="1258859" y="1120046"/>
            <a:ext cx="5635819" cy="35095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981772" y="318664"/>
            <a:ext cx="7886700" cy="43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Lean Canvas</a:t>
            </a:r>
            <a:endParaRPr sz="3200" b="1" dirty="0">
              <a:solidFill>
                <a:srgbClr val="002060"/>
              </a:solidFill>
              <a:latin typeface="Verdana"/>
              <a:ea typeface="Arial"/>
              <a:cs typeface="Arial"/>
              <a:sym typeface="Arial"/>
            </a:endParaRPr>
          </a:p>
        </p:txBody>
      </p:sp>
      <p:graphicFrame>
        <p:nvGraphicFramePr>
          <p:cNvPr id="137" name="Google Shape;137;p8"/>
          <p:cNvGraphicFramePr/>
          <p:nvPr>
            <p:extLst>
              <p:ext uri="{D42A27DB-BD31-4B8C-83A1-F6EECF244321}">
                <p14:modId xmlns:p14="http://schemas.microsoft.com/office/powerpoint/2010/main" val="2043875386"/>
              </p:ext>
            </p:extLst>
          </p:nvPr>
        </p:nvGraphicFramePr>
        <p:xfrm>
          <a:off x="1031487" y="985024"/>
          <a:ext cx="10074992" cy="5464096"/>
        </p:xfrm>
        <a:graphic>
          <a:graphicData uri="http://schemas.openxmlformats.org/drawingml/2006/table">
            <a:tbl>
              <a:tblPr>
                <a:noFill/>
                <a:tableStyleId>{0269C801-362D-4F41-92BC-00CCBCFDEED1}</a:tableStyleId>
              </a:tblPr>
              <a:tblGrid>
                <a:gridCol w="183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8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6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2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02877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rgbClr val="000000"/>
                          </a:solidFill>
                        </a:rPr>
                        <a:t>SOCIOS CLAVES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es-ES" sz="1000" b="0" u="none" strike="noStrike" cap="none" dirty="0" err="1">
                          <a:solidFill>
                            <a:srgbClr val="000000"/>
                          </a:solidFill>
                        </a:rPr>
                        <a:t>Culqi</a:t>
                      </a: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: Sistemas de pagos en línea.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Proveedores de servicios en la nube: AWS, Google, </a:t>
                      </a:r>
                      <a:r>
                        <a:rPr lang="es-ES" sz="1000" b="0" u="none" strike="noStrike" cap="none" dirty="0" err="1">
                          <a:solidFill>
                            <a:srgbClr val="000000"/>
                          </a:solidFill>
                        </a:rPr>
                        <a:t>Firebase</a:t>
                      </a: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s-ES" sz="1000" b="0" u="none" strike="noStrike" cap="none" dirty="0" err="1">
                          <a:solidFill>
                            <a:srgbClr val="000000"/>
                          </a:solidFill>
                        </a:rPr>
                        <a:t>Heroku</a:t>
                      </a: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s-ES" sz="1000" b="0" u="none" strike="noStrike" cap="none" dirty="0" err="1">
                          <a:solidFill>
                            <a:srgbClr val="000000"/>
                          </a:solidFill>
                        </a:rPr>
                        <a:t>Sendgrid</a:t>
                      </a: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Entidades financieras: </a:t>
                      </a:r>
                      <a:r>
                        <a:rPr lang="es-ES" sz="1000" b="0" u="none" strike="noStrike" cap="none" dirty="0" err="1">
                          <a:solidFill>
                            <a:srgbClr val="000000"/>
                          </a:solidFill>
                        </a:rPr>
                        <a:t>MiBanco</a:t>
                      </a: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 o Pichincha o COFIDE.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Ministerio de la Producción  / Innóvate Perú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/>
                    </a:p>
                  </a:txBody>
                  <a:tcPr marL="132550" marR="132550" marT="66275" marB="6627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rgbClr val="000000"/>
                          </a:solidFill>
                        </a:rPr>
                        <a:t>ACTIVIDADES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Brindar el servicio de aplicativo móvil personalizado de venta digital de productos según la empresa.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Plataforma para mantenimiento de producto y stock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Asesoramiento para implementación de comercio digital a clientes.</a:t>
                      </a:r>
                      <a:endParaRPr sz="1000" u="none" strike="noStrike" cap="none" dirty="0"/>
                    </a:p>
                  </a:txBody>
                  <a:tcPr marL="72500" marR="72500" marT="72500" marB="72500"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rgbClr val="000000"/>
                          </a:solidFill>
                        </a:rPr>
                        <a:t>PROPUESTA DE VALOR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Implementación y asesoramiento para obtener un canal digital de venta de productos de forma sencilla, personalizable a la imagen del proveedor y costo-efectivo para mayor alcance de clientes.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Compra segura de productos desde el celular sin necesidad de que los clientes vayan a la tienda.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700" u="none" strike="noStrike" cap="none" dirty="0"/>
                      </a:br>
                      <a:endParaRPr sz="1000" u="none" strike="noStrike" cap="none" dirty="0"/>
                    </a:p>
                  </a:txBody>
                  <a:tcPr marL="132550" marR="132550" marT="66275" marB="66275"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rgbClr val="000000"/>
                          </a:solidFill>
                        </a:rPr>
                        <a:t>RELACIÓN CON USUARIOS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Trato personalizado con un aplicativo móvil donde el cliente podrá colocar sus productos.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Asesoramiento en </a:t>
                      </a:r>
                      <a:r>
                        <a:rPr lang="es-ES" sz="1000" b="0" u="none" strike="noStrike" cap="none" dirty="0" err="1">
                          <a:solidFill>
                            <a:srgbClr val="000000"/>
                          </a:solidFill>
                        </a:rPr>
                        <a:t>marketplace</a:t>
                      </a: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 de plataformas de ventas online.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Ofertas y descuentos a los emprendedores destacados, sistema de referencia </a:t>
                      </a:r>
                      <a:endParaRPr sz="1000" u="none" strike="noStrike" cap="none" dirty="0"/>
                    </a:p>
                  </a:txBody>
                  <a:tcPr marL="72500" marR="72500" marT="72500" marB="7250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rgbClr val="000000"/>
                          </a:solidFill>
                        </a:rPr>
                        <a:t>USUARIOS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Pequeñas y Microempresas  de ventas al por menor, que tienen alcance limitado en la zona donde operan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Emprendimientos que se dedican a la venta de productos en Perú que usan o potencialmente podrían utilizar medios digitales de comercialización.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Personas que realizan compras de productos por medios digitales</a:t>
                      </a:r>
                      <a:endParaRPr sz="1000" u="none" strike="noStrike" cap="none" dirty="0"/>
                    </a:p>
                  </a:txBody>
                  <a:tcPr marL="132550" marR="132550" marT="66275" marB="6627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3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rgbClr val="000000"/>
                          </a:solidFill>
                        </a:rPr>
                        <a:t>RECURSOS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Sistema de bases de datos en la nube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Sistema de pagos en línea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Personal de desarrollo, asesoría y gestión.</a:t>
                      </a:r>
                      <a:endParaRPr sz="1000" u="none" strike="noStrike" cap="none" dirty="0"/>
                    </a:p>
                  </a:txBody>
                  <a:tcPr marL="72500" marR="72500" marT="72500" marB="72500"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rgbClr val="000000"/>
                          </a:solidFill>
                        </a:rPr>
                        <a:t>CANALES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Google Play Store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Medios sociales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es-ES" sz="1000" b="0" u="none" strike="noStrike" cap="none" err="1">
                          <a:solidFill>
                            <a:srgbClr val="000000"/>
                          </a:solidFill>
                        </a:rPr>
                        <a:t>Webinars</a:t>
                      </a: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 con emprendedores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Acuerdos con instituciones</a:t>
                      </a:r>
                      <a:endParaRPr sz="1000" u="none" strike="noStrike" cap="none" dirty="0"/>
                    </a:p>
                  </a:txBody>
                  <a:tcPr marL="72500" marR="72500" marT="72500" marB="7250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388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rgbClr val="000000"/>
                          </a:solidFill>
                        </a:rPr>
                        <a:t>COSTOS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Uso de infraestructura en la nube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Alquiler de hosting, dominio y SSL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Desarrollo de la aplicación móvil y la plataforma</a:t>
                      </a:r>
                      <a:endParaRPr sz="1000" u="none" strike="noStrike" cap="none" dirty="0"/>
                    </a:p>
                  </a:txBody>
                  <a:tcPr marL="132550" marR="132550" marT="66275" marB="66275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>
                          <a:solidFill>
                            <a:srgbClr val="000000"/>
                          </a:solidFill>
                        </a:rPr>
                        <a:t>GANANCIAS / FUENTE DE INGRESO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s-ES" sz="1000" u="none" strike="noStrike" cap="none" dirty="0"/>
                      </a:b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Suscripción anual por el uso del servicio.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u="none" strike="noStrike" cap="none" dirty="0">
                          <a:solidFill>
                            <a:srgbClr val="000000"/>
                          </a:solidFill>
                        </a:rPr>
                        <a:t>- Asesoramiento en marketing digital.</a:t>
                      </a:r>
                      <a:endParaRPr sz="1000" u="none" strike="noStrike" cap="none" dirty="0"/>
                    </a:p>
                  </a:txBody>
                  <a:tcPr marL="132550" marR="132550" marT="66275" marB="66275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algn="r">
              <a:buSzPts val="4400"/>
            </a:pPr>
            <a:r>
              <a:rPr lang="es-ES" sz="28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Arial"/>
              </a:rPr>
              <a:t>Objetivos </a:t>
            </a:r>
            <a:endParaRPr lang="es-ES" sz="2800" b="1" dirty="0">
              <a:solidFill>
                <a:srgbClr val="FFFFFF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143" name="Google Shape;143;p9"/>
          <p:cNvSpPr txBox="1">
            <a:spLocks noGrp="1"/>
          </p:cNvSpPr>
          <p:nvPr>
            <p:ph type="body" idx="1"/>
          </p:nvPr>
        </p:nvSpPr>
        <p:spPr>
          <a:xfrm>
            <a:off x="5092825" y="1001717"/>
            <a:ext cx="3025303" cy="210775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ES" sz="1400" b="1" dirty="0">
                <a:latin typeface="Verdana"/>
              </a:rPr>
              <a:t>General:</a:t>
            </a:r>
            <a:br>
              <a:rPr lang="es-ES" sz="1400" b="1" dirty="0">
                <a:latin typeface="Verdana"/>
              </a:rPr>
            </a:b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s-ES" sz="1200" dirty="0">
                <a:latin typeface="Verdana"/>
              </a:rPr>
              <a:t>Implementar una plataforma tecnológica compuesta por un aplicativo web y uno móvil que facilite la venta personalizada de productos de emprendedores y permita el control de stock y la gestión de pagos a través de Nuestra Tienda.</a:t>
            </a:r>
            <a:endParaRPr lang="en-US" sz="1200"/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3"/>
          <a:srcRect l="58" t="117" b="22857"/>
          <a:stretch/>
        </p:blipFill>
        <p:spPr>
          <a:xfrm>
            <a:off x="5064947" y="4405841"/>
            <a:ext cx="6288628" cy="200199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56D18-991B-4E3B-B527-046813B4C47E}"/>
              </a:ext>
            </a:extLst>
          </p:cNvPr>
          <p:cNvSpPr txBox="1"/>
          <p:nvPr/>
        </p:nvSpPr>
        <p:spPr>
          <a:xfrm>
            <a:off x="8218450" y="1062199"/>
            <a:ext cx="313349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latin typeface="Verdana"/>
              </a:rPr>
              <a:t>Específicos:</a:t>
            </a:r>
            <a:r>
              <a:rPr lang="es-ES" dirty="0">
                <a:latin typeface="Verdana"/>
              </a:rPr>
              <a:t>​</a:t>
            </a:r>
            <a:br>
              <a:rPr lang="es-ES" dirty="0">
                <a:latin typeface="Verdana"/>
              </a:rPr>
            </a:br>
            <a:endParaRPr lang="es-ES" dirty="0">
              <a:latin typeface="Verdana"/>
            </a:endParaRPr>
          </a:p>
          <a:p>
            <a:pPr>
              <a:buChar char="•"/>
            </a:pPr>
            <a:r>
              <a:rPr lang="es-ES" sz="1200" dirty="0">
                <a:latin typeface="Verdana"/>
              </a:rPr>
              <a:t>Desarrollar una solución web para personalización y control de stock de productos para la venta.</a:t>
            </a:r>
            <a:r>
              <a:rPr lang="en-US" sz="1200" dirty="0">
                <a:latin typeface="Verdana"/>
              </a:rPr>
              <a:t>​</a:t>
            </a:r>
            <a:br>
              <a:rPr lang="en-US" sz="1200" dirty="0">
                <a:latin typeface="Verdana"/>
              </a:rPr>
            </a:br>
            <a:endParaRPr lang="en-US" sz="1200" dirty="0">
              <a:latin typeface="Verdana"/>
            </a:endParaRPr>
          </a:p>
          <a:p>
            <a:pPr>
              <a:buChar char="•"/>
            </a:pPr>
            <a:r>
              <a:rPr lang="es-ES" sz="1200" dirty="0">
                <a:latin typeface="Verdana"/>
              </a:rPr>
              <a:t>Desarrollar un aplicativo móvil para las ventas a clientes.</a:t>
            </a:r>
            <a:r>
              <a:rPr lang="en-US" sz="1200" dirty="0">
                <a:latin typeface="Verdana"/>
              </a:rPr>
              <a:t>​</a:t>
            </a:r>
            <a:br>
              <a:rPr lang="en-US" sz="1200" dirty="0">
                <a:latin typeface="Verdana"/>
              </a:rPr>
            </a:br>
            <a:endParaRPr lang="en-US" sz="1200" dirty="0">
              <a:latin typeface="Verdana"/>
            </a:endParaRPr>
          </a:p>
          <a:p>
            <a:pPr>
              <a:buChar char="•"/>
            </a:pPr>
            <a:r>
              <a:rPr lang="es-ES" sz="1200" dirty="0">
                <a:latin typeface="Verdana"/>
              </a:rPr>
              <a:t>Conectar con servicios webs requeridos para el almacenamiento de las bases de datos y la gestión del pago.</a:t>
            </a:r>
            <a:r>
              <a:rPr lang="en-US" sz="1200" dirty="0">
                <a:latin typeface="Verdana"/>
              </a:rPr>
              <a:t>​</a:t>
            </a:r>
          </a:p>
        </p:txBody>
      </p:sp>
    </p:spTree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algn="r"/>
            <a:r>
              <a:rPr lang="es-ES" sz="28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Arial"/>
              </a:rPr>
              <a:t>Equipo</a:t>
            </a:r>
            <a:br>
              <a:rPr lang="es-ES" sz="2800" b="1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</a:br>
            <a:r>
              <a:rPr lang="es-ES" sz="28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Arial"/>
              </a:rPr>
              <a:t>SCRUM</a:t>
            </a:r>
            <a:endParaRPr lang="en-US" dirty="0"/>
          </a:p>
        </p:txBody>
      </p:sp>
      <p:grpSp>
        <p:nvGrpSpPr>
          <p:cNvPr id="5" name="Google Shape;151;p10">
            <a:extLst>
              <a:ext uri="{FF2B5EF4-FFF2-40B4-BE49-F238E27FC236}">
                <a16:creationId xmlns:a16="http://schemas.microsoft.com/office/drawing/2014/main" id="{7EAF3FE4-0504-4441-B603-AD5BEDC6862E}"/>
              </a:ext>
            </a:extLst>
          </p:cNvPr>
          <p:cNvGrpSpPr/>
          <p:nvPr/>
        </p:nvGrpSpPr>
        <p:grpSpPr>
          <a:xfrm>
            <a:off x="5433466" y="1227631"/>
            <a:ext cx="5222597" cy="4298770"/>
            <a:chOff x="802935" y="1537"/>
            <a:chExt cx="5222597" cy="4298770"/>
          </a:xfrm>
        </p:grpSpPr>
        <p:sp>
          <p:nvSpPr>
            <p:cNvPr id="15" name="Google Shape;152;p10">
              <a:extLst>
                <a:ext uri="{FF2B5EF4-FFF2-40B4-BE49-F238E27FC236}">
                  <a16:creationId xmlns:a16="http://schemas.microsoft.com/office/drawing/2014/main" id="{5B27F5FD-98A3-479A-9751-8F8977CA4430}"/>
                </a:ext>
              </a:extLst>
            </p:cNvPr>
            <p:cNvSpPr/>
            <p:nvPr/>
          </p:nvSpPr>
          <p:spPr>
            <a:xfrm>
              <a:off x="2370625" y="1537"/>
              <a:ext cx="2087217" cy="1356691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/>
                <a:ea typeface="Verdana"/>
                <a:cs typeface="Verdana"/>
              </a:endParaRPr>
            </a:p>
          </p:txBody>
        </p:sp>
        <p:sp>
          <p:nvSpPr>
            <p:cNvPr id="16" name="Google Shape;153;p10">
              <a:extLst>
                <a:ext uri="{FF2B5EF4-FFF2-40B4-BE49-F238E27FC236}">
                  <a16:creationId xmlns:a16="http://schemas.microsoft.com/office/drawing/2014/main" id="{81021727-BB5A-45B9-BC34-267B600F4C23}"/>
                </a:ext>
              </a:extLst>
            </p:cNvPr>
            <p:cNvSpPr txBox="1"/>
            <p:nvPr/>
          </p:nvSpPr>
          <p:spPr>
            <a:xfrm>
              <a:off x="2436853" y="67765"/>
              <a:ext cx="1954761" cy="1224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" sz="12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Calibri"/>
                </a:rPr>
                <a:t>Equipo de Desarrollo</a:t>
              </a:r>
              <a:endParaRPr sz="12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s-ES" sz="12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Calibri"/>
                </a:rPr>
                <a:t>Juana Custodio</a:t>
              </a:r>
              <a:endParaRPr sz="12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Char char="•"/>
              </a:pPr>
              <a:r>
                <a:rPr lang="es-ES" sz="12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Arial"/>
                </a:rPr>
                <a:t>Johson </a:t>
              </a:r>
              <a:r>
                <a:rPr lang="es-ES" sz="12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Calibri"/>
                </a:rPr>
                <a:t>Rodríguez</a:t>
              </a:r>
              <a:endParaRPr sz="12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Calibri"/>
              </a:endParaRPr>
            </a:p>
          </p:txBody>
        </p:sp>
        <p:sp>
          <p:nvSpPr>
            <p:cNvPr id="17" name="Google Shape;154;p10">
              <a:extLst>
                <a:ext uri="{FF2B5EF4-FFF2-40B4-BE49-F238E27FC236}">
                  <a16:creationId xmlns:a16="http://schemas.microsoft.com/office/drawing/2014/main" id="{508D26A7-2A3F-4386-83C2-6271E1F674EE}"/>
                </a:ext>
              </a:extLst>
            </p:cNvPr>
            <p:cNvSpPr/>
            <p:nvPr/>
          </p:nvSpPr>
          <p:spPr>
            <a:xfrm>
              <a:off x="1604022" y="679883"/>
              <a:ext cx="3620424" cy="36204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5094" y="11334"/>
                  </a:moveTo>
                  <a:lnTo>
                    <a:pt x="95094" y="11334"/>
                  </a:lnTo>
                  <a:cubicBezTo>
                    <a:pt x="112727" y="24049"/>
                    <a:pt x="122103" y="45308"/>
                    <a:pt x="119602" y="66903"/>
                  </a:cubicBez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/>
                <a:ea typeface="Verdana"/>
                <a:cs typeface="Verdana"/>
              </a:endParaRPr>
            </a:p>
          </p:txBody>
        </p:sp>
        <p:sp>
          <p:nvSpPr>
            <p:cNvPr id="18" name="Google Shape;155;p10">
              <a:extLst>
                <a:ext uri="{FF2B5EF4-FFF2-40B4-BE49-F238E27FC236}">
                  <a16:creationId xmlns:a16="http://schemas.microsoft.com/office/drawing/2014/main" id="{82E9CE8C-EB52-4427-8483-2E14BDF13FA3}"/>
                </a:ext>
              </a:extLst>
            </p:cNvPr>
            <p:cNvSpPr/>
            <p:nvPr/>
          </p:nvSpPr>
          <p:spPr>
            <a:xfrm>
              <a:off x="3938315" y="2716856"/>
              <a:ext cx="2087217" cy="1356691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/>
                <a:ea typeface="Verdana"/>
                <a:cs typeface="Verdana"/>
              </a:endParaRPr>
            </a:p>
          </p:txBody>
        </p:sp>
        <p:sp>
          <p:nvSpPr>
            <p:cNvPr id="19" name="Google Shape;156;p10">
              <a:extLst>
                <a:ext uri="{FF2B5EF4-FFF2-40B4-BE49-F238E27FC236}">
                  <a16:creationId xmlns:a16="http://schemas.microsoft.com/office/drawing/2014/main" id="{7B0A714B-5DB0-4290-91F0-F6F15275631C}"/>
                </a:ext>
              </a:extLst>
            </p:cNvPr>
            <p:cNvSpPr txBox="1"/>
            <p:nvPr/>
          </p:nvSpPr>
          <p:spPr>
            <a:xfrm>
              <a:off x="4004543" y="2783084"/>
              <a:ext cx="1954761" cy="1224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" sz="1200" b="0" i="0" u="none" strike="noStrike" cap="none" dirty="0" err="1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Calibri"/>
                </a:rPr>
                <a:t>Product</a:t>
              </a:r>
              <a:r>
                <a:rPr lang="es-ES" sz="12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Calibri"/>
                </a:rPr>
                <a:t> </a:t>
              </a:r>
              <a:r>
                <a:rPr lang="es-ES" sz="1200" b="0" i="0" u="none" strike="noStrike" cap="none" dirty="0" err="1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Calibri"/>
                </a:rPr>
                <a:t>Owner</a:t>
              </a:r>
              <a:endParaRPr sz="1200" b="0" i="0" u="none" strike="noStrike" cap="none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s-ES" sz="1200" b="0" i="0" u="none" strike="noStrike" cap="none" dirty="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Calibri"/>
                </a:rPr>
                <a:t>Juan Niño</a:t>
              </a:r>
              <a:endParaRPr sz="1200" b="0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Calibri"/>
              </a:endParaRPr>
            </a:p>
          </p:txBody>
        </p:sp>
        <p:sp>
          <p:nvSpPr>
            <p:cNvPr id="20" name="Google Shape;157;p10">
              <a:extLst>
                <a:ext uri="{FF2B5EF4-FFF2-40B4-BE49-F238E27FC236}">
                  <a16:creationId xmlns:a16="http://schemas.microsoft.com/office/drawing/2014/main" id="{BA20F8EB-4C91-4C7A-A014-9214AF52DDF1}"/>
                </a:ext>
              </a:extLst>
            </p:cNvPr>
            <p:cNvSpPr/>
            <p:nvPr/>
          </p:nvSpPr>
          <p:spPr>
            <a:xfrm>
              <a:off x="1604022" y="679883"/>
              <a:ext cx="3620424" cy="36204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566" y="112763"/>
                  </a:moveTo>
                  <a:cubicBezTo>
                    <a:pt x="70744" y="122412"/>
                    <a:pt x="49255" y="122412"/>
                    <a:pt x="31433" y="112763"/>
                  </a:cubicBez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/>
                <a:ea typeface="Verdana"/>
                <a:cs typeface="Verdana"/>
              </a:endParaRPr>
            </a:p>
          </p:txBody>
        </p:sp>
        <p:sp>
          <p:nvSpPr>
            <p:cNvPr id="21" name="Google Shape;158;p10">
              <a:extLst>
                <a:ext uri="{FF2B5EF4-FFF2-40B4-BE49-F238E27FC236}">
                  <a16:creationId xmlns:a16="http://schemas.microsoft.com/office/drawing/2014/main" id="{B7A16D12-7BF1-490B-96AE-771B55028532}"/>
                </a:ext>
              </a:extLst>
            </p:cNvPr>
            <p:cNvSpPr/>
            <p:nvPr/>
          </p:nvSpPr>
          <p:spPr>
            <a:xfrm>
              <a:off x="802935" y="2716856"/>
              <a:ext cx="2087217" cy="1356691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/>
                <a:ea typeface="Verdana"/>
                <a:cs typeface="Verdana"/>
              </a:endParaRPr>
            </a:p>
          </p:txBody>
        </p:sp>
        <p:sp>
          <p:nvSpPr>
            <p:cNvPr id="22" name="Google Shape;159;p10">
              <a:extLst>
                <a:ext uri="{FF2B5EF4-FFF2-40B4-BE49-F238E27FC236}">
                  <a16:creationId xmlns:a16="http://schemas.microsoft.com/office/drawing/2014/main" id="{B0AE9339-050A-4926-84C5-D4B860833B69}"/>
                </a:ext>
              </a:extLst>
            </p:cNvPr>
            <p:cNvSpPr txBox="1"/>
            <p:nvPr/>
          </p:nvSpPr>
          <p:spPr>
            <a:xfrm>
              <a:off x="869163" y="2783084"/>
              <a:ext cx="1954761" cy="1224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" sz="1200" b="0" i="0" u="none" strike="noStrike" cap="non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Calibri"/>
                </a:rPr>
                <a:t>SCRUM Master</a:t>
              </a:r>
              <a:endPara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Calibri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s-ES" sz="1200" b="0" i="0" u="none" strike="noStrike" cap="none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Calibri"/>
                </a:rPr>
                <a:t>César Herrera</a:t>
              </a:r>
              <a:endPara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Calibri"/>
              </a:endParaRPr>
            </a:p>
          </p:txBody>
        </p:sp>
        <p:sp>
          <p:nvSpPr>
            <p:cNvPr id="23" name="Google Shape;160;p10">
              <a:extLst>
                <a:ext uri="{FF2B5EF4-FFF2-40B4-BE49-F238E27FC236}">
                  <a16:creationId xmlns:a16="http://schemas.microsoft.com/office/drawing/2014/main" id="{93DDBFD5-581C-44A2-8210-D173D89C9496}"/>
                </a:ext>
              </a:extLst>
            </p:cNvPr>
            <p:cNvSpPr/>
            <p:nvPr/>
          </p:nvSpPr>
          <p:spPr>
            <a:xfrm>
              <a:off x="1604022" y="679883"/>
              <a:ext cx="3620424" cy="36204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98" y="66903"/>
                  </a:moveTo>
                  <a:cubicBezTo>
                    <a:pt x="-2103" y="45308"/>
                    <a:pt x="7273" y="24049"/>
                    <a:pt x="24906" y="11334"/>
                  </a:cubicBez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Verdana"/>
                <a:ea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65177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65;p11">
            <a:extLst>
              <a:ext uri="{FF2B5EF4-FFF2-40B4-BE49-F238E27FC236}">
                <a16:creationId xmlns:a16="http://schemas.microsoft.com/office/drawing/2014/main" id="{CBD952F5-6B06-42AD-8437-FF3868193A44}"/>
              </a:ext>
            </a:extLst>
          </p:cNvPr>
          <p:cNvSpPr txBox="1">
            <a:spLocks noGrp="1"/>
          </p:cNvSpPr>
          <p:nvPr/>
        </p:nvSpPr>
        <p:spPr>
          <a:xfrm>
            <a:off x="1499507" y="27441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Artefactos SCRUM</a:t>
            </a:r>
            <a:br>
              <a:rPr lang="es-ES" sz="3200" dirty="0">
                <a:latin typeface="Verdana"/>
                <a:ea typeface="Arial"/>
                <a:cs typeface="Arial"/>
              </a:rPr>
            </a:br>
            <a:r>
              <a:rPr lang="es-ES" sz="2000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Historias de usuarios</a:t>
            </a:r>
            <a:endParaRPr lang="en-US" sz="2400" dirty="0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  <p:graphicFrame>
        <p:nvGraphicFramePr>
          <p:cNvPr id="25" name="Google Shape;166;p11">
            <a:extLst>
              <a:ext uri="{FF2B5EF4-FFF2-40B4-BE49-F238E27FC236}">
                <a16:creationId xmlns:a16="http://schemas.microsoft.com/office/drawing/2014/main" id="{638D3E8A-D3CE-48F0-9535-9D1812C495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31398"/>
              </p:ext>
            </p:extLst>
          </p:nvPr>
        </p:nvGraphicFramePr>
        <p:xfrm>
          <a:off x="1076050" y="1563690"/>
          <a:ext cx="4072200" cy="2645625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8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5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 NT-30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" marR="5175" marT="51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VER CATALOGO DE PRODUCTOS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Como Comprador online</a:t>
                      </a: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Quiero ver un listado de los productos disponibles</a:t>
                      </a: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Para decidir cuales deseo comprar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CRITERIOS DE ACEPTACIÓN: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debe estar previamente registrado en la aplicación.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Si el usuario ya inicio sesión, el catálogo de productos será lo primero que vea.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Cada producto será mostrado con su nombre y precio, así como una imagen.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podrá agregar productos al carro de compras directamente desde el catálogo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cliente podrá ver un detalle de cada producto al hacer click en él.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Se mostrará como máximo 50 productos.</a:t>
                      </a:r>
                      <a:br>
                        <a:rPr lang="es-ES" sz="800" u="none" strike="noStrike" cap="none" dirty="0"/>
                      </a:b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75" marR="5175" marT="51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167;p11">
            <a:extLst>
              <a:ext uri="{FF2B5EF4-FFF2-40B4-BE49-F238E27FC236}">
                <a16:creationId xmlns:a16="http://schemas.microsoft.com/office/drawing/2014/main" id="{0EE40492-9E77-4C92-84D2-EF3DF303D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682776"/>
              </p:ext>
            </p:extLst>
          </p:nvPr>
        </p:nvGraphicFramePr>
        <p:xfrm>
          <a:off x="1076050" y="4237381"/>
          <a:ext cx="4072200" cy="1992000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8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 NT-32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" marR="5175" marT="51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REGISTRO DE USUARIOS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Como usuario</a:t>
                      </a: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Quiero registrarme en la aplicación móvil</a:t>
                      </a: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Para poder acceder al catálogo de productos y hacer un pedido 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CRITERIOS DE ACEPTACIÓN: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-El cliente como mínimo debe ingresar un correo y contraseña para registrarse.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correo del usuario será utilizado como cuenta de usuario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cliente debe tener la opción de utilizar su cuenta de Google para registrase.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Se debe iniciar sesión automáticamente en la aplicación luego del registro.</a:t>
                      </a:r>
                      <a:br>
                        <a:rPr lang="es-ES" sz="800" u="none" strike="noStrike" cap="none" dirty="0"/>
                      </a:b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75" marR="5175" marT="51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168;p11">
            <a:extLst>
              <a:ext uri="{FF2B5EF4-FFF2-40B4-BE49-F238E27FC236}">
                <a16:creationId xmlns:a16="http://schemas.microsoft.com/office/drawing/2014/main" id="{D6E723E5-4305-4331-A96B-3FBFA02208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863916"/>
              </p:ext>
            </p:extLst>
          </p:nvPr>
        </p:nvGraphicFramePr>
        <p:xfrm>
          <a:off x="6393763" y="1527403"/>
          <a:ext cx="4072200" cy="1992000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8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 NT-31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" marR="5175" marT="51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AUTENTICACION DE USUARIOS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Como usuario </a:t>
                      </a: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Quiero autenticarme en la aplicación móvil</a:t>
                      </a: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Para para poder acceder al catálogo de productos y realizar un pedido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CRITERIOS DE ACEPTACIÓN: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podrá ingresar su correo y contraseña para ingresar en la aplicación.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deberá estar previamente registrado.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podrá autenticarse usando su cuenta de Google.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también debe poder cerrar sesión si así lo requiere</a:t>
                      </a:r>
                      <a:br>
                        <a:rPr lang="es-ES" sz="800" u="none" strike="noStrike" cap="none" dirty="0"/>
                      </a:b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175" marR="5175" marT="51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oogle Shape;169;p11">
            <a:extLst>
              <a:ext uri="{FF2B5EF4-FFF2-40B4-BE49-F238E27FC236}">
                <a16:creationId xmlns:a16="http://schemas.microsoft.com/office/drawing/2014/main" id="{394A0D93-8021-45BF-97B8-B11B58D4C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356400"/>
              </p:ext>
            </p:extLst>
          </p:nvPr>
        </p:nvGraphicFramePr>
        <p:xfrm>
          <a:off x="6366549" y="3560163"/>
          <a:ext cx="4129150" cy="2651075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9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/>
                        <a:t>NT-34</a:t>
                      </a:r>
                      <a:endParaRPr sz="9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50" marR="5250" marT="52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AGREGAR PRODUCTOS AL CARRITO DE COMPRAS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Como usuario</a:t>
                      </a: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Quiero agregar productos al carro de compras</a:t>
                      </a: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Para poder realizar mi pedido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CRITERIOS DE ACEPTACIÓN: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debe estar previamente registrado en la aplicación.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podrá agregar productos al carro de compras desde el catálogo.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podrá agregar productos al carro de compras desde la vista de detalles de cada producto.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podrá buscar productos por marca o nombre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podrá filtrar los productos por categorías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Únicamente se agregarán al carro de compras productos que cuenten con stock.</a:t>
                      </a:r>
                      <a:br>
                        <a:rPr lang="es-ES" sz="800" u="none" strike="noStrike" cap="none" dirty="0"/>
                      </a:b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250" marR="5250" marT="52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5194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65;p11">
            <a:extLst>
              <a:ext uri="{FF2B5EF4-FFF2-40B4-BE49-F238E27FC236}">
                <a16:creationId xmlns:a16="http://schemas.microsoft.com/office/drawing/2014/main" id="{2CDBAE15-9A73-4318-AB6D-7842D2F06358}"/>
              </a:ext>
            </a:extLst>
          </p:cNvPr>
          <p:cNvSpPr txBox="1">
            <a:spLocks noGrp="1"/>
          </p:cNvSpPr>
          <p:nvPr/>
        </p:nvSpPr>
        <p:spPr>
          <a:xfrm>
            <a:off x="1499507" y="27441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Artefactos SCRUM</a:t>
            </a:r>
            <a:br>
              <a:rPr lang="es-ES" sz="3200" dirty="0">
                <a:latin typeface="Verdana"/>
                <a:ea typeface="Arial"/>
                <a:cs typeface="Arial"/>
              </a:rPr>
            </a:br>
            <a:r>
              <a:rPr lang="es-ES" sz="2000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Historias de usuarios</a:t>
            </a:r>
            <a:endParaRPr lang="en-US" sz="2400" dirty="0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  <p:graphicFrame>
        <p:nvGraphicFramePr>
          <p:cNvPr id="3" name="Google Shape;175;p12">
            <a:extLst>
              <a:ext uri="{FF2B5EF4-FFF2-40B4-BE49-F238E27FC236}">
                <a16:creationId xmlns:a16="http://schemas.microsoft.com/office/drawing/2014/main" id="{27C60335-F47D-4173-B84C-EABB1FF94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355973"/>
              </p:ext>
            </p:extLst>
          </p:nvPr>
        </p:nvGraphicFramePr>
        <p:xfrm>
          <a:off x="6658428" y="3347357"/>
          <a:ext cx="3943350" cy="2630714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6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07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/>
                        <a:t>NT-38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25" marR="5025" marT="50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/>
                        <a:t>REALIZAR CHECKOUT</a:t>
                      </a:r>
                      <a:br>
                        <a:rPr lang="es-ES" sz="800" u="none" strike="noStrike" cap="none"/>
                      </a:br>
                      <a:br>
                        <a:rPr lang="es-ES" sz="800" u="none" strike="noStrike" cap="none"/>
                      </a:br>
                      <a:r>
                        <a:rPr lang="es-ES" sz="800" u="none" strike="noStrike" cap="none"/>
                        <a:t>Como usuario</a:t>
                      </a:r>
                      <a:br>
                        <a:rPr lang="es-ES" sz="800" u="none" strike="noStrike" cap="none"/>
                      </a:br>
                      <a:r>
                        <a:rPr lang="es-ES" sz="800" u="none" strike="noStrike" cap="none"/>
                        <a:t>Quiero confirmar mi pedido y validar mis datos</a:t>
                      </a:r>
                      <a:br>
                        <a:rPr lang="es-ES" sz="800" u="none" strike="noStrike" cap="none"/>
                      </a:br>
                      <a:r>
                        <a:rPr lang="es-ES" sz="800" u="none" strike="noStrike" cap="none"/>
                        <a:t>Para poder realizar el pago</a:t>
                      </a:r>
                      <a:br>
                        <a:rPr lang="es-ES" sz="800" u="none" strike="noStrike" cap="none"/>
                      </a:br>
                      <a:br>
                        <a:rPr lang="es-ES" sz="800" u="none" strike="noStrike" cap="none"/>
                      </a:br>
                      <a:r>
                        <a:rPr lang="es-ES" sz="800" u="none" strike="noStrike" cap="none"/>
                        <a:t>CRITERIOS DE ACEPTACIÓN:</a:t>
                      </a:r>
                      <a:br>
                        <a:rPr lang="es-ES" sz="800" u="none" strike="noStrike" cap="none"/>
                      </a:br>
                      <a:br>
                        <a:rPr lang="es-ES" sz="800" u="none" strike="noStrike" cap="none"/>
                      </a:br>
                      <a:r>
                        <a:rPr lang="es-ES" sz="800" u="none" strike="noStrike" cap="none"/>
                        <a:t>- El usuario debe estar previamente registrado en la aplicación.</a:t>
                      </a:r>
                      <a:br>
                        <a:rPr lang="es-ES" sz="800" u="none" strike="noStrike" cap="none"/>
                      </a:br>
                      <a:br>
                        <a:rPr lang="es-ES" sz="800" u="none" strike="noStrike" cap="none"/>
                      </a:br>
                      <a:r>
                        <a:rPr lang="es-ES" sz="800" u="none" strike="noStrike" cap="none"/>
                        <a:t>- El usuario debe tener productos en el carro de compras para que se habilite el botón de checkout.</a:t>
                      </a:r>
                      <a:br>
                        <a:rPr lang="es-ES" sz="800" u="none" strike="noStrike" cap="none"/>
                      </a:br>
                      <a:br>
                        <a:rPr lang="es-ES" sz="800" u="none" strike="noStrike" cap="none"/>
                      </a:br>
                      <a:r>
                        <a:rPr lang="es-ES" sz="800" u="none" strike="noStrike" cap="none"/>
                        <a:t>- Se validará si el usuario tiene registrado un nombre, dirección, DNI y teléfono.</a:t>
                      </a:r>
                      <a:br>
                        <a:rPr lang="es-ES" sz="800" u="none" strike="noStrike" cap="none"/>
                      </a:br>
                      <a:br>
                        <a:rPr lang="es-ES" sz="800" u="none" strike="noStrike" cap="none"/>
                      </a:br>
                      <a:r>
                        <a:rPr lang="es-ES" sz="800" u="none" strike="noStrike" cap="none"/>
                        <a:t>- Si falta alguno de los datos requeridos se le solicitara ingresarlo para poder continuar.</a:t>
                      </a:r>
                      <a:br>
                        <a:rPr lang="es-ES" sz="800" u="none" strike="noStrike" cap="none"/>
                      </a:br>
                      <a:br>
                        <a:rPr lang="es-ES" sz="800" u="none" strike="noStrike" cap="none"/>
                      </a:br>
                      <a:r>
                        <a:rPr lang="es-ES" sz="800" u="none" strike="noStrike" cap="none"/>
                        <a:t>- Al validar que los datos requeridos, están completos se habilitara el botón para realizar el pago.</a:t>
                      </a:r>
                      <a:br>
                        <a:rPr lang="es-ES" sz="800" u="none" strike="noStrike" cap="none"/>
                      </a:b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25" marR="5025" marT="50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oogle Shape;176;p12">
            <a:extLst>
              <a:ext uri="{FF2B5EF4-FFF2-40B4-BE49-F238E27FC236}">
                <a16:creationId xmlns:a16="http://schemas.microsoft.com/office/drawing/2014/main" id="{ECEA6F52-136C-4518-A784-12D8C8A67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4572255"/>
              </p:ext>
            </p:extLst>
          </p:nvPr>
        </p:nvGraphicFramePr>
        <p:xfrm>
          <a:off x="1320437" y="1541146"/>
          <a:ext cx="3943350" cy="2138625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6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NT-35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25" marR="5025" marT="50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u="none" strike="noStrike" cap="none"/>
                        <a:t>VER MI CARRITO DE COMPRAS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Como usuario</a:t>
                      </a: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Quiero ver los productos agregados al carro de compras.</a:t>
                      </a: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Para ver los detalles de mi pedido y el monto a pagar. 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CRITERIOS DE ACEPTACIÓN: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- El usuario debe estar previamente registrado en la aplicación.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- El usuario debe tener al menos un producto agregado al carro de compras.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- El usuario debe tener la opción de cambiar la cantidad del producto a comprar.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- El usuario debe ver los detalles del producto, la cantidad y el subtotal por cada producto.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- El usuario debe ver el total de su pedido.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- El usuario debe contar con un botón para realizar el checkout de su pedido.</a:t>
                      </a:r>
                      <a:br>
                        <a:rPr lang="es-ES" sz="700" u="none" strike="noStrike" cap="none"/>
                      </a:b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25" marR="5025" marT="50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oogle Shape;177;p12">
            <a:extLst>
              <a:ext uri="{FF2B5EF4-FFF2-40B4-BE49-F238E27FC236}">
                <a16:creationId xmlns:a16="http://schemas.microsoft.com/office/drawing/2014/main" id="{8772DE99-E591-41E0-A3FB-E596CE3FBC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6858929"/>
              </p:ext>
            </p:extLst>
          </p:nvPr>
        </p:nvGraphicFramePr>
        <p:xfrm>
          <a:off x="1320437" y="3773806"/>
          <a:ext cx="3943350" cy="2138625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6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49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/>
                        <a:t>NT-37</a:t>
                      </a:r>
                      <a:endParaRPr sz="9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25" marR="5025" marT="50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u="none" strike="noStrike" cap="none" dirty="0"/>
                        <a:t>ADMINISTRAR MI PERFIL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Como usuario</a:t>
                      </a: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Quiero editar los datos personales que he ingresado a través de la aplicación.</a:t>
                      </a: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Para  modificar mis datos,  como teléfono o dirección. 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CRITERIOS DE ACEPTACIÓN: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usuario debe estar previamente registrado en la aplicación.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Si no ha realizado como mínimo un pedido, habrá datos en blanco para que el usuario complete (ejemplo: dirección, teléfono).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Si el usuario ya ha ingresado como mínimo un pedido, visualizará los datos personales ingresados en el </a:t>
                      </a:r>
                      <a:r>
                        <a:rPr lang="es-ES" sz="700" u="none" strike="noStrike" cap="none" dirty="0" err="1"/>
                        <a:t>checkout</a:t>
                      </a:r>
                      <a:r>
                        <a:rPr lang="es-ES" sz="700" u="none" strike="noStrike" cap="none" dirty="0"/>
                        <a:t>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usuario podrá modificar o actualizar sus datos personales. 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Los datos del perfil son obligatorios para realizar pedidos</a:t>
                      </a:r>
                      <a:br>
                        <a:rPr lang="es-ES" sz="700" u="none" strike="noStrike" cap="none" dirty="0"/>
                      </a:br>
                      <a:endParaRPr sz="7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25" marR="5025" marT="50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oogle Shape;178;p12">
            <a:extLst>
              <a:ext uri="{FF2B5EF4-FFF2-40B4-BE49-F238E27FC236}">
                <a16:creationId xmlns:a16="http://schemas.microsoft.com/office/drawing/2014/main" id="{1C5570AD-0FE5-4B9C-BC34-8E3F74818D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130353"/>
              </p:ext>
            </p:extLst>
          </p:nvPr>
        </p:nvGraphicFramePr>
        <p:xfrm>
          <a:off x="6667499" y="1520518"/>
          <a:ext cx="3943350" cy="1711905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6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6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NT-40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25" marR="5025" marT="50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u="none" strike="noStrike" cap="none"/>
                        <a:t>ADMINISTRAR MIS DIRECCIONES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Como usuario</a:t>
                      </a: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Quiero administrar mis direcciones / ubicaciones de entrega</a:t>
                      </a: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Para poder recibir mi pedido en el lugar de mi preferencia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CRITERIOS DE ACEPTACIÓN: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El usuario debe estar previamente registrado en la aplicación.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El usuario podrá agregar mas de una dirección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El usuario podrá elegir su dirección predeterminada</a:t>
                      </a:r>
                      <a:br>
                        <a:rPr lang="es-ES" sz="700" u="none" strike="noStrike" cap="none"/>
                      </a:br>
                      <a:br>
                        <a:rPr lang="es-ES" sz="700" u="none" strike="noStrike" cap="none"/>
                      </a:br>
                      <a:r>
                        <a:rPr lang="es-ES" sz="700" u="none" strike="noStrike" cap="none"/>
                        <a:t>las direcciones deben tener calle, numero, distrito, referencia como mínimo</a:t>
                      </a:r>
                      <a:br>
                        <a:rPr lang="es-ES" sz="700" u="none" strike="noStrike" cap="none"/>
                      </a:b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25" marR="5025" marT="50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7128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65;p11">
            <a:extLst>
              <a:ext uri="{FF2B5EF4-FFF2-40B4-BE49-F238E27FC236}">
                <a16:creationId xmlns:a16="http://schemas.microsoft.com/office/drawing/2014/main" id="{358484BC-05C8-4AEC-80A8-E9BE831209A3}"/>
              </a:ext>
            </a:extLst>
          </p:cNvPr>
          <p:cNvSpPr txBox="1">
            <a:spLocks noGrp="1"/>
          </p:cNvSpPr>
          <p:nvPr/>
        </p:nvSpPr>
        <p:spPr>
          <a:xfrm>
            <a:off x="1499507" y="27441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Artefactos SCRUM</a:t>
            </a:r>
            <a:br>
              <a:rPr lang="es-ES" sz="3200" dirty="0">
                <a:latin typeface="Verdana"/>
                <a:ea typeface="Arial"/>
                <a:cs typeface="Arial"/>
              </a:rPr>
            </a:br>
            <a:r>
              <a:rPr lang="es-ES" sz="2000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Historias de usuarios</a:t>
            </a:r>
            <a:endParaRPr lang="en-US" sz="2400" dirty="0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  <p:graphicFrame>
        <p:nvGraphicFramePr>
          <p:cNvPr id="3" name="Google Shape;184;p13">
            <a:extLst>
              <a:ext uri="{FF2B5EF4-FFF2-40B4-BE49-F238E27FC236}">
                <a16:creationId xmlns:a16="http://schemas.microsoft.com/office/drawing/2014/main" id="{6D6414DF-9227-4A6D-9EF2-578CD56590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051291"/>
              </p:ext>
            </p:extLst>
          </p:nvPr>
        </p:nvGraphicFramePr>
        <p:xfrm>
          <a:off x="1444029" y="4192380"/>
          <a:ext cx="3993700" cy="1838375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7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u="none" strike="noStrike" cap="none" dirty="0"/>
                        <a:t>NT-67</a:t>
                      </a:r>
                      <a:endParaRPr sz="7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25" marR="4225" marT="42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u="none" strike="noStrike" cap="none" dirty="0"/>
                        <a:t>ENVIAR CONFIRMACION DE COMPRA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Como usuario, quiero recibir notificaciones para ver saber la confirmación de mi compra.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CRITERIOS DE ACEPTACIÓN: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usuario debe estar previamente registrado en la aplicación.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usuario debe tener un correo activo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usuario debe realizado una compra.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contenido del correo tiene que tener los detalles de la compra.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25" marR="4225" marT="42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oogle Shape;185;p13">
            <a:extLst>
              <a:ext uri="{FF2B5EF4-FFF2-40B4-BE49-F238E27FC236}">
                <a16:creationId xmlns:a16="http://schemas.microsoft.com/office/drawing/2014/main" id="{5D5C289A-A173-4BD1-9219-A47713C3DC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4764493"/>
              </p:ext>
            </p:extLst>
          </p:nvPr>
        </p:nvGraphicFramePr>
        <p:xfrm>
          <a:off x="1453103" y="1577313"/>
          <a:ext cx="3993700" cy="2576285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7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2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u="none" strike="noStrike" cap="none" dirty="0"/>
                        <a:t>NT-33</a:t>
                      </a:r>
                      <a:endParaRPr sz="7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25" marR="4225" marT="42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u="none" strike="noStrike" cap="none" dirty="0"/>
                        <a:t>REALIZAR PAGO ONLINE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Como usuario, quiero pagar por mi pedido de forma segura para comprar los productos que necesito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CRITERIOS DE ACEPTACIÓN: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usuario debe estar previamente registrado en la aplicación.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usuario debe tener productos en el carro de compras y sus datos de entrega completos para habilitar el botón de pago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usuario debe contar con todos los datos requeridos para el envío del producto.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Se debe utilizar una pasarela de pagos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No se almacenarán datos de pago del usuario en la aplicación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Se enviará una confirmación del pedido al correo del usuario al confirmarse un pago exitoso.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Se enviará una confirmación del pedido al correo del vendedor al confirmarse un pago exitoso.</a:t>
                      </a:r>
                      <a:endParaRPr sz="7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25" marR="4225" marT="42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oogle Shape;186;p13">
            <a:extLst>
              <a:ext uri="{FF2B5EF4-FFF2-40B4-BE49-F238E27FC236}">
                <a16:creationId xmlns:a16="http://schemas.microsoft.com/office/drawing/2014/main" id="{6A1C9793-0783-47E3-913B-3F0E96C367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69171"/>
              </p:ext>
            </p:extLst>
          </p:nvPr>
        </p:nvGraphicFramePr>
        <p:xfrm>
          <a:off x="6772405" y="1465809"/>
          <a:ext cx="3993700" cy="2422375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7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2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u="none" strike="noStrike" cap="none" dirty="0"/>
                        <a:t>NT-39</a:t>
                      </a:r>
                      <a:endParaRPr sz="7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25" marR="4225" marT="42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u="none" strike="noStrike" cap="none" dirty="0"/>
                        <a:t>REGISTRAR PEDIDO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Como usuario, quiero registrar el pago de mi pedido y los productos que necesito comprar para poder controlar y ver lo que he adquirido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CRITERIOS DE ACEPTACIÓN: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usuario debe estar previamente registrado en la aplicación.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proceso de </a:t>
                      </a:r>
                      <a:r>
                        <a:rPr lang="es-ES" sz="700" u="none" strike="noStrike" cap="none" dirty="0" err="1"/>
                        <a:t>checkout</a:t>
                      </a:r>
                      <a:r>
                        <a:rPr lang="es-ES" sz="700" u="none" strike="noStrike" cap="none" dirty="0"/>
                        <a:t> y pago deben haberse completado con éxito.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usuario recibirá una notificación visual en la aplicación además de un correo.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Se registrará todos los detalles del pedido en la base de datos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- El vendedor recibirá una notificación de la venta realizada</a:t>
                      </a:r>
                      <a:endParaRPr sz="7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25" marR="4225" marT="42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oogle Shape;187;p13">
            <a:extLst>
              <a:ext uri="{FF2B5EF4-FFF2-40B4-BE49-F238E27FC236}">
                <a16:creationId xmlns:a16="http://schemas.microsoft.com/office/drawing/2014/main" id="{AC6AAF3C-D17D-4902-9EB5-1BB2026837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5808405"/>
              </p:ext>
            </p:extLst>
          </p:nvPr>
        </p:nvGraphicFramePr>
        <p:xfrm>
          <a:off x="6781475" y="3936541"/>
          <a:ext cx="3993700" cy="2086428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7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4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u="none" strike="noStrike" cap="none" dirty="0"/>
                        <a:t>NT-36</a:t>
                      </a:r>
                      <a:endParaRPr sz="7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25" marR="4225" marT="42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700" u="none" strike="noStrike" cap="none" dirty="0"/>
                        <a:t>VER MIS PEDIDOS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Como usuario, quiero visualizar mis pedidos que he realizado a través de la aplicación para poder verificar las compras que he realizado. 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CRITERIOS DE ACEPTACIÓN: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El usuario debe estar previamente registrado en la aplicación.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El usuario debe haber completado al menos un pedido a través de la aplicación.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El usuario podrá visualizar una lista de los pedidos que ha realizado.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El usuario podrá visualizar el estado de su pedido.</a:t>
                      </a:r>
                      <a:br>
                        <a:rPr lang="es-ES" sz="700" u="none" strike="noStrike" cap="none" dirty="0"/>
                      </a:br>
                      <a:br>
                        <a:rPr lang="es-ES" sz="700" u="none" strike="noStrike" cap="none" dirty="0"/>
                      </a:br>
                      <a:r>
                        <a:rPr lang="es-ES" sz="700" u="none" strike="noStrike" cap="none" dirty="0"/>
                        <a:t>El usuario podrá visualizar el detalle de su pedido, incluyendo la dirección de entrega.</a:t>
                      </a:r>
                      <a:endParaRPr sz="7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25" marR="4225" marT="42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44124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65;p11">
            <a:extLst>
              <a:ext uri="{FF2B5EF4-FFF2-40B4-BE49-F238E27FC236}">
                <a16:creationId xmlns:a16="http://schemas.microsoft.com/office/drawing/2014/main" id="{AB107BB3-AA94-48A7-9789-92111D403044}"/>
              </a:ext>
            </a:extLst>
          </p:cNvPr>
          <p:cNvSpPr txBox="1">
            <a:spLocks noGrp="1"/>
          </p:cNvSpPr>
          <p:nvPr/>
        </p:nvSpPr>
        <p:spPr>
          <a:xfrm>
            <a:off x="1499507" y="27441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Artefactos SCRUM</a:t>
            </a:r>
            <a:br>
              <a:rPr lang="es-ES" sz="3200" dirty="0">
                <a:latin typeface="Verdana"/>
                <a:ea typeface="Arial"/>
                <a:cs typeface="Arial"/>
              </a:rPr>
            </a:br>
            <a:r>
              <a:rPr lang="es-ES" sz="2000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Historias de usuarios</a:t>
            </a:r>
            <a:endParaRPr lang="en-US" sz="2400" dirty="0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  <p:graphicFrame>
        <p:nvGraphicFramePr>
          <p:cNvPr id="3" name="Google Shape;193;p14">
            <a:extLst>
              <a:ext uri="{FF2B5EF4-FFF2-40B4-BE49-F238E27FC236}">
                <a16:creationId xmlns:a16="http://schemas.microsoft.com/office/drawing/2014/main" id="{0B0F18B8-7893-4598-A5A9-31A3A2991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9842347"/>
              </p:ext>
            </p:extLst>
          </p:nvPr>
        </p:nvGraphicFramePr>
        <p:xfrm>
          <a:off x="6522357" y="3991974"/>
          <a:ext cx="4208725" cy="2071375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60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1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NT-46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50" marR="5350" marT="5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Autenticación de usuarios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Como emprendedor, quiero ingresar a mi </a:t>
                      </a:r>
                      <a:r>
                        <a:rPr lang="es-ES" sz="800" u="none" strike="noStrike" cap="none" dirty="0" err="1"/>
                        <a:t>dashboard</a:t>
                      </a:r>
                      <a:r>
                        <a:rPr lang="es-ES" sz="800" u="none" strike="noStrike" cap="none" dirty="0"/>
                        <a:t> de administración para administrar mi tienda virtual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CRITERIOS DE ACEPTACIÓN: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El usuario como mínimo debe ingresar un correo y contraseña para registrarse.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El correo del usuario será utilizado como cuenta de usuario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Se debe iniciar sesión automáticamente en la web luego del registro.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50" marR="5350" marT="53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oogle Shape;194;p14">
            <a:extLst>
              <a:ext uri="{FF2B5EF4-FFF2-40B4-BE49-F238E27FC236}">
                <a16:creationId xmlns:a16="http://schemas.microsoft.com/office/drawing/2014/main" id="{C473AEE5-5286-4D63-9FB3-76977E571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851724"/>
              </p:ext>
            </p:extLst>
          </p:nvPr>
        </p:nvGraphicFramePr>
        <p:xfrm>
          <a:off x="1178320" y="1622504"/>
          <a:ext cx="4208725" cy="2156450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60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NT-68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50" marR="5350" marT="5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RECUPERAR MI PASSWORD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Como usuario, quiero una opción de recuperar contraseña para poder recuperar mi contraseña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CRITERIOS DE ACEPTACIÓN: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debe estar previamente registrado en la aplicación.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debe tener un correo activo.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- El usuario solo puede recuperar contraseña de una cuenta registrada por correo, no por registro por Google o Facebook.</a:t>
                      </a:r>
                      <a:br>
                        <a:rPr lang="es-ES" sz="800" u="none" strike="noStrike" cap="none" dirty="0"/>
                      </a:b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50" marR="5350" marT="53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oogle Shape;195;p14">
            <a:extLst>
              <a:ext uri="{FF2B5EF4-FFF2-40B4-BE49-F238E27FC236}">
                <a16:creationId xmlns:a16="http://schemas.microsoft.com/office/drawing/2014/main" id="{936BC86C-70C3-4EE4-AF47-5FB6335471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805210"/>
              </p:ext>
            </p:extLst>
          </p:nvPr>
        </p:nvGraphicFramePr>
        <p:xfrm>
          <a:off x="1187391" y="3828122"/>
          <a:ext cx="4208725" cy="1917725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60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NT-50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50" marR="5350" marT="5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Administrar las categorías de mis productos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Como emprendedor, quiero ver las categorías de mis productos para  poder administrarlas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CRITERIOS DE ACEPTACIÓN: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 El emprendedor debe iniciar sesión en la web.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El emprendedor  puede hacer CRUD  a las categorías.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cada categoría debe contar con un nombre e imagen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50" marR="5350" marT="53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oogle Shape;196;p14">
            <a:extLst>
              <a:ext uri="{FF2B5EF4-FFF2-40B4-BE49-F238E27FC236}">
                <a16:creationId xmlns:a16="http://schemas.microsoft.com/office/drawing/2014/main" id="{FC77DEA0-CD41-4000-BE15-82903C68A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111375"/>
              </p:ext>
            </p:extLst>
          </p:nvPr>
        </p:nvGraphicFramePr>
        <p:xfrm>
          <a:off x="6522357" y="1613433"/>
          <a:ext cx="4208725" cy="2278200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60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NT-36</a:t>
                      </a:r>
                      <a:endParaRPr sz="8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50" marR="5350" marT="53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 dirty="0"/>
                        <a:t>Administrar productos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Como emprendedor, quiero agregar mis productos para que mis clientes los puedan visualizar en la app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CRITERIOS DE ACEPTACIÓN: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El emprendedor debe estar previamente registrado en la web.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El emprendedor podrá agregar productos a la web.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El emprendedor podrá colocar según las categorías sus productos.</a:t>
                      </a:r>
                      <a:br>
                        <a:rPr lang="es-ES" sz="800" u="none" strike="noStrike" cap="none" dirty="0"/>
                      </a:br>
                      <a:br>
                        <a:rPr lang="es-ES" sz="800" u="none" strike="noStrike" cap="none" dirty="0"/>
                      </a:br>
                      <a:r>
                        <a:rPr lang="es-ES" sz="800" u="none" strike="noStrike" cap="none" dirty="0"/>
                        <a:t>El emprendedor podrá colocar según el stock de sus productos.</a:t>
                      </a: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50" marR="5350" marT="53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85240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65;p11">
            <a:extLst>
              <a:ext uri="{FF2B5EF4-FFF2-40B4-BE49-F238E27FC236}">
                <a16:creationId xmlns:a16="http://schemas.microsoft.com/office/drawing/2014/main" id="{E9B0FD1E-60E4-47B3-922E-044A7B0A9848}"/>
              </a:ext>
            </a:extLst>
          </p:cNvPr>
          <p:cNvSpPr txBox="1">
            <a:spLocks noGrp="1"/>
          </p:cNvSpPr>
          <p:nvPr/>
        </p:nvSpPr>
        <p:spPr>
          <a:xfrm>
            <a:off x="1499507" y="27441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Artefactos SCRUM</a:t>
            </a:r>
            <a:br>
              <a:rPr lang="es-ES" sz="3200" dirty="0">
                <a:latin typeface="Verdana"/>
                <a:ea typeface="Arial"/>
                <a:cs typeface="Arial"/>
              </a:rPr>
            </a:br>
            <a:r>
              <a:rPr lang="es-ES" sz="2000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Historias de usuarios</a:t>
            </a:r>
            <a:endParaRPr lang="en-US" sz="2400" dirty="0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  <p:graphicFrame>
        <p:nvGraphicFramePr>
          <p:cNvPr id="3" name="Google Shape;202;p15">
            <a:extLst>
              <a:ext uri="{FF2B5EF4-FFF2-40B4-BE49-F238E27FC236}">
                <a16:creationId xmlns:a16="http://schemas.microsoft.com/office/drawing/2014/main" id="{4D4F76E6-44A5-4520-8469-5AEE8697E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89843"/>
              </p:ext>
            </p:extLst>
          </p:nvPr>
        </p:nvGraphicFramePr>
        <p:xfrm>
          <a:off x="6622142" y="4154714"/>
          <a:ext cx="3580575" cy="2031999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1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199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NTA-48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RENOVAR MI SUBSCRIPCION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Como emprendedor</a:t>
                      </a: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Quiero renovar mi suscripción</a:t>
                      </a: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Para poder seguir usando el servicio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CRITERIOS DE ACEPTACIÓN: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El emprendedor  debe estar previamente suscrito a la web.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El emprendedor  debe de realizar el pago.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El emprendedor puede visualizar la fecha de inicio y termino de su suscripción.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oogle Shape;203;p15">
            <a:extLst>
              <a:ext uri="{FF2B5EF4-FFF2-40B4-BE49-F238E27FC236}">
                <a16:creationId xmlns:a16="http://schemas.microsoft.com/office/drawing/2014/main" id="{61579F8B-A76E-4509-AC6C-CD43E4431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783688"/>
              </p:ext>
            </p:extLst>
          </p:nvPr>
        </p:nvGraphicFramePr>
        <p:xfrm>
          <a:off x="1472294" y="1757707"/>
          <a:ext cx="3580575" cy="2353150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1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3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NT-47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Configurar mi tienda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Como: emprendedor</a:t>
                      </a: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Quiero: poder configurar mi tienda</a:t>
                      </a: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Para : poder colocar mi logo y colores de mi negocio.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CRITERIOS DE ACEPTACIÓN: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El emprendedor debe estar previamente registrado en la aplicación.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El emprendedor debe tener el logo en jpg o png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El emprendedor tiene que colocar los colores de su tienda, dirección y detalles.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oogle Shape;204;p15">
            <a:extLst>
              <a:ext uri="{FF2B5EF4-FFF2-40B4-BE49-F238E27FC236}">
                <a16:creationId xmlns:a16="http://schemas.microsoft.com/office/drawing/2014/main" id="{7810887D-7E0C-4421-84FB-56AB13BA94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97806"/>
              </p:ext>
            </p:extLst>
          </p:nvPr>
        </p:nvGraphicFramePr>
        <p:xfrm>
          <a:off x="1490437" y="4144164"/>
          <a:ext cx="3580575" cy="2040050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1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0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/>
                        <a:t>NT-30</a:t>
                      </a:r>
                      <a:endParaRPr sz="9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 err="1"/>
                        <a:t>Landing</a:t>
                      </a:r>
                      <a:r>
                        <a:rPr lang="es-ES" sz="900" u="none" strike="noStrike" cap="none" dirty="0"/>
                        <a:t> page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Como emprendedor, quiero visualizar los servicios de “</a:t>
                      </a:r>
                      <a:r>
                        <a:rPr lang="es-ES" sz="900" u="none" strike="noStrike" cap="none" dirty="0" err="1"/>
                        <a:t>NuestraTienda</a:t>
                      </a:r>
                      <a:r>
                        <a:rPr lang="es-ES" sz="900" u="none" strike="noStrike" cap="none" dirty="0"/>
                        <a:t>“ para poder contratar sus servicios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CRITERIOS DE ACEPTACIÓN: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emprendedor debe ingresar a la web.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La página debe contener un formulario para registrarse y pagar la suscripción.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La página debe ser </a:t>
                      </a:r>
                      <a:r>
                        <a:rPr lang="es-ES" sz="900" u="none" strike="noStrike" cap="none" dirty="0" err="1"/>
                        <a:t>responsive</a:t>
                      </a:r>
                      <a:r>
                        <a:rPr lang="es-ES" sz="900" u="none" strike="noStrike" cap="none" dirty="0"/>
                        <a:t>.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oogle Shape;205;p15">
            <a:extLst>
              <a:ext uri="{FF2B5EF4-FFF2-40B4-BE49-F238E27FC236}">
                <a16:creationId xmlns:a16="http://schemas.microsoft.com/office/drawing/2014/main" id="{D51EEE65-3EB6-496C-8B3E-6C9107F570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7324539"/>
              </p:ext>
            </p:extLst>
          </p:nvPr>
        </p:nvGraphicFramePr>
        <p:xfrm>
          <a:off x="6619775" y="1798412"/>
          <a:ext cx="3580575" cy="2285225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1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NT-27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Registro de tiendas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Como emprendedor, quiero suscribirme a la plataforma para poder agregar mi tienda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CRITERIOS DE ACEPTACIÓN: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El emprendedor como mínimo debe ingresar un correo, contraseña y sus datos de pago para registrarse.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El correo del emprendedor será utilizado como cuenta de usuario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Se debe iniciar sesión automáticamente en la aplicación luego del registro.</a:t>
                      </a:r>
                      <a:br>
                        <a:rPr lang="es-ES" sz="900" u="none" strike="noStrike" cap="none"/>
                      </a:br>
                      <a:br>
                        <a:rPr lang="es-ES" sz="900" u="none" strike="noStrike" cap="none"/>
                      </a:br>
                      <a:r>
                        <a:rPr lang="es-ES" sz="900" u="none" strike="noStrike" cap="none"/>
                        <a:t>Se debe notificar al emprendedor la confirmación del registro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793721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Google Shape;211;p16">
            <a:extLst>
              <a:ext uri="{FF2B5EF4-FFF2-40B4-BE49-F238E27FC236}">
                <a16:creationId xmlns:a16="http://schemas.microsoft.com/office/drawing/2014/main" id="{264308D6-D0AC-4259-8035-5545913E5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736915"/>
              </p:ext>
            </p:extLst>
          </p:nvPr>
        </p:nvGraphicFramePr>
        <p:xfrm>
          <a:off x="6708585" y="1706352"/>
          <a:ext cx="4112275" cy="2336970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9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/>
                        <a:t>NTA-51</a:t>
                      </a:r>
                      <a:endParaRPr sz="9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250" marR="5250" marT="52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/>
                        <a:t>NOTIFICACION DE VENTA REALIZADA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Como emprendedor</a:t>
                      </a: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Quiero enviar notificaciones </a:t>
                      </a: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Para poder informar a mi cliente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CRITERIOS DE ACEPTACIÓN: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usuario debe estar previamente registrado en la aplicación.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usuario debe estar previamente realizado un pedido.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usuario debe tener un correo activo.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usuario podrá visualizar en el correo el detalle de la llegada de su pedido.</a:t>
                      </a:r>
                      <a:br>
                        <a:rPr lang="es-ES" sz="900" u="none" strike="noStrike" cap="none" dirty="0"/>
                      </a:b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250" marR="5250" marT="52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Google Shape;212;p16">
            <a:extLst>
              <a:ext uri="{FF2B5EF4-FFF2-40B4-BE49-F238E27FC236}">
                <a16:creationId xmlns:a16="http://schemas.microsoft.com/office/drawing/2014/main" id="{8FB692BE-7E28-4657-B2AE-3A5885C95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057851"/>
              </p:ext>
            </p:extLst>
          </p:nvPr>
        </p:nvGraphicFramePr>
        <p:xfrm>
          <a:off x="1396999" y="1651000"/>
          <a:ext cx="4112275" cy="2358571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9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85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/>
                        <a:t>NTA-49</a:t>
                      </a:r>
                      <a:endParaRPr sz="9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250" marR="5250" marT="52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/>
                        <a:t>ADMINISTRAR PEDIDOS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Como emprendedor </a:t>
                      </a: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Quiero visualizar  los pedidos de mis clientes</a:t>
                      </a: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Para poder administrarlo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CRITERIOS DE ACEPTACIÓN: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 El emprendedor debe iniciar sesión en la web.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emprendedor  no puede eliminar los pedidos.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emprendedor puede cambiar los estados de los productos a entregado, cancelado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estado por defecto de los pedidos es “en proceso”</a:t>
                      </a:r>
                      <a:br>
                        <a:rPr lang="es-ES" sz="900" u="none" strike="noStrike" cap="none" dirty="0"/>
                      </a:b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250" marR="5250" marT="52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oogle Shape;213;p16">
            <a:extLst>
              <a:ext uri="{FF2B5EF4-FFF2-40B4-BE49-F238E27FC236}">
                <a16:creationId xmlns:a16="http://schemas.microsoft.com/office/drawing/2014/main" id="{68255AF7-AE2D-4E35-B1C5-8974F20A2E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770462"/>
              </p:ext>
            </p:extLst>
          </p:nvPr>
        </p:nvGraphicFramePr>
        <p:xfrm>
          <a:off x="4067081" y="4120983"/>
          <a:ext cx="4112275" cy="2199810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59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/>
                        <a:t>NTA-43</a:t>
                      </a:r>
                      <a:endParaRPr sz="9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250" marR="5250" marT="52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/>
                        <a:t>NOTIFICAR PEDIDO LISTO PARA ENTREGA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Como emprendedor</a:t>
                      </a: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Quiero que enviar notificaciones </a:t>
                      </a: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Para poder informar a mi cliente el detalle del pedido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CRITERIOS DE ACEPTACIÓN: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usuario debe estar previamente registrado en la aplicación.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usuario debe estar previamente realizado un pedido.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usuario debe tener un correo activo.</a:t>
                      </a:r>
                      <a:br>
                        <a:rPr lang="es-ES" sz="900" u="none" strike="noStrike" cap="none" dirty="0"/>
                      </a:br>
                      <a:br>
                        <a:rPr lang="es-ES" sz="900" u="none" strike="noStrike" cap="none" dirty="0"/>
                      </a:br>
                      <a:r>
                        <a:rPr lang="es-ES" sz="900" u="none" strike="noStrike" cap="none" dirty="0"/>
                        <a:t>El usuario podrá visualizar en el correo el detalle de la llegada de su pedido.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250" marR="5250" marT="52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Google Shape;165;p11">
            <a:extLst>
              <a:ext uri="{FF2B5EF4-FFF2-40B4-BE49-F238E27FC236}">
                <a16:creationId xmlns:a16="http://schemas.microsoft.com/office/drawing/2014/main" id="{71C951C6-57BB-46E0-8592-260F76F5AE1B}"/>
              </a:ext>
            </a:extLst>
          </p:cNvPr>
          <p:cNvSpPr txBox="1">
            <a:spLocks noGrp="1"/>
          </p:cNvSpPr>
          <p:nvPr/>
        </p:nvSpPr>
        <p:spPr>
          <a:xfrm>
            <a:off x="1499507" y="27441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Artefactos SCRUM</a:t>
            </a:r>
            <a:br>
              <a:rPr lang="es-ES" sz="3200" dirty="0">
                <a:latin typeface="Verdana"/>
                <a:ea typeface="Arial"/>
                <a:cs typeface="Arial"/>
              </a:rPr>
            </a:br>
            <a:r>
              <a:rPr lang="es-ES" sz="2000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Historias de usuarios</a:t>
            </a:r>
            <a:endParaRPr lang="en-US" sz="2400" dirty="0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39434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1">
            <a:extLst>
              <a:ext uri="{FF2B5EF4-FFF2-40B4-BE49-F238E27FC236}">
                <a16:creationId xmlns:a16="http://schemas.microsoft.com/office/drawing/2014/main" id="{71C951C6-57BB-46E0-8592-260F76F5AE1B}"/>
              </a:ext>
            </a:extLst>
          </p:cNvPr>
          <p:cNvSpPr txBox="1">
            <a:spLocks noGrp="1"/>
          </p:cNvSpPr>
          <p:nvPr/>
        </p:nvSpPr>
        <p:spPr>
          <a:xfrm>
            <a:off x="1499507" y="14741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Artefactos SCRUM</a:t>
            </a:r>
            <a:br>
              <a:rPr lang="es-ES" sz="3200" dirty="0">
                <a:latin typeface="Verdana"/>
                <a:ea typeface="Arial"/>
                <a:cs typeface="Arial"/>
              </a:rPr>
            </a:br>
            <a:r>
              <a:rPr lang="es-ES" sz="2000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Product Backlog</a:t>
            </a:r>
            <a:endParaRPr lang="en-US" sz="2400" dirty="0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  <p:graphicFrame>
        <p:nvGraphicFramePr>
          <p:cNvPr id="6" name="Google Shape;219;p17">
            <a:extLst>
              <a:ext uri="{FF2B5EF4-FFF2-40B4-BE49-F238E27FC236}">
                <a16:creationId xmlns:a16="http://schemas.microsoft.com/office/drawing/2014/main" id="{AFF75F8B-170E-4917-9BC6-ED81B154E3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2915762"/>
              </p:ext>
            </p:extLst>
          </p:nvPr>
        </p:nvGraphicFramePr>
        <p:xfrm>
          <a:off x="2978865" y="1327832"/>
          <a:ext cx="6270550" cy="2105560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6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/>
                        <a:t>PB_ID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/>
                        <a:t>ID_SPB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/>
                        <a:t>DESCRIPCION NT - WEB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/>
                        <a:t>VALOR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/>
                        <a:t>ESTADO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PB01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SPB01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075" marR="89075" marT="44550" marB="445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Administrar las categorías de mis productos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100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En proceso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PB02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Administrar productos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100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En proceso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PB03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SPB02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075" marR="89075" marT="44550" marB="445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Autenticación de usuarios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100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PB04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Configurar mi tienda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PB05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SPB03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075" marR="89075" marT="44550" marB="445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err="1"/>
                        <a:t>Landing</a:t>
                      </a:r>
                      <a:r>
                        <a:rPr lang="es-ES" sz="1100" u="none" strike="noStrike" cap="none" dirty="0"/>
                        <a:t> page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PB06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Renovar mi suscripción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PB07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Registro de tiendas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PB09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SPB04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075" marR="89075" marT="44550" marB="445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Administrar pedidos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PB10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Notificar pedido listo para entrega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50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PB11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Notificación de venta realizada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50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775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8" name="Google Shape;220;p17">
            <a:extLst>
              <a:ext uri="{FF2B5EF4-FFF2-40B4-BE49-F238E27FC236}">
                <a16:creationId xmlns:a16="http://schemas.microsoft.com/office/drawing/2014/main" id="{D238D4A1-97E0-4994-A8AA-39FB8D0E92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950751"/>
              </p:ext>
            </p:extLst>
          </p:nvPr>
        </p:nvGraphicFramePr>
        <p:xfrm>
          <a:off x="2978865" y="3465839"/>
          <a:ext cx="6270550" cy="2773300"/>
        </p:xfrm>
        <a:graphic>
          <a:graphicData uri="http://schemas.openxmlformats.org/drawingml/2006/table">
            <a:tbl>
              <a:tblPr>
                <a:noFill/>
                <a:tableStyleId>{55C4B471-2732-44F1-B23B-7613DC85E426}</a:tableStyleId>
              </a:tblPr>
              <a:tblGrid>
                <a:gridCol w="6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/>
                        <a:t>PB_ID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/>
                        <a:t>ID_SPB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/>
                        <a:t>DESCRIPCION NT MOVIL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/>
                        <a:t>VALOR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u="none" strike="noStrike" cap="none" dirty="0"/>
                        <a:t>ESTADO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PB12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SPB05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075" marR="89075" marT="44550" marB="445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Catálogo de productos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100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En proceso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PB13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Registro de usuarios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100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En proceso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PB14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Autenticación de usuarios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100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En proceso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PB15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Agregar productos al carrito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100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PB16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Ver mi carrito de compras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PB17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SPB06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075" marR="89075" marT="44550" marB="445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Administrar mi perfil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PB18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Administrar mis direcciones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PB19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err="1"/>
                        <a:t>Checkout</a:t>
                      </a:r>
                      <a:endParaRPr sz="1100" b="0" i="0" u="none" strike="noStrike" cap="none" dirty="0" err="1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PB20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Realizar pago online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PB21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Registrar pedido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50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PB22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SPB07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075" marR="89075" marT="44550" marB="445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Ver mis pedidos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50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PB23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[EMAIL] </a:t>
                      </a:r>
                      <a:r>
                        <a:rPr lang="es-ES" sz="1100" u="none" strike="noStrike" cap="none" dirty="0" err="1"/>
                        <a:t>Envio</a:t>
                      </a:r>
                      <a:r>
                        <a:rPr lang="es-ES" sz="1100" u="none" strike="noStrike" cap="none" dirty="0"/>
                        <a:t> de </a:t>
                      </a:r>
                      <a:r>
                        <a:rPr lang="es-ES" sz="1100" u="none" strike="noStrike" cap="none" dirty="0" err="1"/>
                        <a:t>confirmacion</a:t>
                      </a:r>
                      <a:r>
                        <a:rPr lang="es-ES" sz="1100" u="none" strike="noStrike" cap="none" dirty="0"/>
                        <a:t> de compra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PB24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[EMAIL] Recuperación de </a:t>
                      </a:r>
                      <a:r>
                        <a:rPr lang="es-ES" sz="1100" u="none" strike="noStrike" cap="none" dirty="0" err="1"/>
                        <a:t>password</a:t>
                      </a:r>
                      <a:endParaRPr sz="1100" b="0" i="0" u="none" strike="noStrike" cap="none" dirty="0" err="1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Planificado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/>
                        <a:t>1025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00" marR="7100" marT="71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100" marR="7100" marT="710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6764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Proyecto:</a:t>
            </a:r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965200" y="2470248"/>
            <a:ext cx="4048344" cy="353623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s-ES" sz="2000" b="1" dirty="0">
                <a:solidFill>
                  <a:srgbClr val="002060"/>
                </a:solidFill>
                <a:latin typeface="Verdana"/>
                <a:ea typeface="Verdana"/>
                <a:cs typeface="Verdana"/>
              </a:rPr>
              <a:t>Integrantes:</a:t>
            </a:r>
            <a:endParaRPr lang="es-ES" sz="2000" dirty="0">
              <a:solidFill>
                <a:srgbClr val="002060"/>
              </a:solidFill>
              <a:latin typeface="Verdana"/>
              <a:ea typeface="Verdana"/>
              <a:cs typeface="Verdana"/>
            </a:endParaRPr>
          </a:p>
          <a:p>
            <a:pPr marL="228600" indent="-228600">
              <a:spcBef>
                <a:spcPts val="0"/>
              </a:spcBef>
              <a:buSzPts val="2800"/>
            </a:pPr>
            <a:r>
              <a:rPr lang="es-ES" sz="2000" dirty="0">
                <a:latin typeface="Verdana"/>
                <a:ea typeface="Verdana"/>
                <a:cs typeface="Verdana"/>
                <a:sym typeface="Arial"/>
              </a:rPr>
              <a:t>Custodio, Juana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s-ES" sz="2000" dirty="0">
                <a:latin typeface="Verdana"/>
                <a:ea typeface="Verdana"/>
                <a:cs typeface="Verdana"/>
                <a:sym typeface="Arial"/>
              </a:rPr>
              <a:t>Herrera, César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s-ES" sz="2000" dirty="0">
                <a:latin typeface="Verdana"/>
                <a:ea typeface="Verdana"/>
                <a:cs typeface="Verdana"/>
                <a:sym typeface="Arial"/>
              </a:rPr>
              <a:t>Niño, Juan </a:t>
            </a:r>
            <a:endParaRPr lang="es-ES" sz="2000" dirty="0" err="1">
              <a:latin typeface="Verdana"/>
              <a:ea typeface="Verdana"/>
              <a:cs typeface="Verdana"/>
              <a:sym typeface="Arial"/>
            </a:endParaRP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000" dirty="0">
                <a:latin typeface="Verdana"/>
                <a:ea typeface="Verdana"/>
                <a:cs typeface="Verdana"/>
                <a:sym typeface="Arial"/>
              </a:rPr>
              <a:t>Rodríguez, Johson</a:t>
            </a:r>
            <a:endParaRPr lang="es-ES" sz="2000">
              <a:latin typeface="Verdana"/>
              <a:ea typeface="Verdana"/>
              <a:cs typeface="Verdana"/>
            </a:endParaRPr>
          </a:p>
          <a:p>
            <a:pPr marL="228600" lvl="0" indent="-508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s-ES" sz="2000">
              <a:latin typeface="Verdana"/>
              <a:ea typeface="Verdana"/>
              <a:cs typeface="Verdana"/>
            </a:endParaRPr>
          </a:p>
          <a:p>
            <a:pPr marL="228600" indent="-50800">
              <a:buSzPts val="2800"/>
              <a:buNone/>
            </a:pPr>
            <a:endParaRPr lang="es-ES" sz="2000" dirty="0">
              <a:latin typeface="Verdana"/>
              <a:ea typeface="Verdana"/>
              <a:cs typeface="Verdana"/>
            </a:endParaRPr>
          </a:p>
          <a:p>
            <a:pPr marL="228600" indent="-50800">
              <a:buSzPts val="2800"/>
              <a:buNone/>
            </a:pPr>
            <a:endParaRPr lang="es-ES" sz="2000" dirty="0">
              <a:latin typeface="Verdana"/>
              <a:ea typeface="Verdana"/>
              <a:cs typeface="Verdana"/>
            </a:endParaRPr>
          </a:p>
          <a:p>
            <a:pPr marL="228600" indent="-50800">
              <a:buSzPts val="2800"/>
              <a:buNone/>
            </a:pPr>
            <a:endParaRPr lang="es-ES" sz="2000" dirty="0">
              <a:latin typeface="Verdana"/>
              <a:ea typeface="Verdana"/>
              <a:cs typeface="Verdana"/>
            </a:endParaRPr>
          </a:p>
          <a:p>
            <a:pPr marL="0" indent="0">
              <a:buSzPts val="2800"/>
              <a:buNone/>
            </a:pPr>
            <a:r>
              <a:rPr lang="es-ES" sz="2000" b="1" dirty="0">
                <a:solidFill>
                  <a:srgbClr val="002060"/>
                </a:solidFill>
                <a:latin typeface="Verdana"/>
                <a:ea typeface="Verdana"/>
                <a:cs typeface="Verdana"/>
              </a:rPr>
              <a:t>Asesor</a:t>
            </a:r>
            <a:r>
              <a:rPr lang="es-ES" sz="2000" dirty="0">
                <a:solidFill>
                  <a:srgbClr val="002060"/>
                </a:solidFill>
                <a:latin typeface="Verdana"/>
                <a:ea typeface="Verdana"/>
                <a:cs typeface="Verdana"/>
              </a:rPr>
              <a:t>:</a:t>
            </a:r>
            <a:r>
              <a:rPr lang="es-ES" sz="2000" dirty="0">
                <a:latin typeface="Verdana"/>
                <a:ea typeface="Verdana"/>
                <a:cs typeface="Verdana"/>
              </a:rPr>
              <a:t> Marco Tulio Ortiz </a:t>
            </a: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4C654413-D043-46EA-9C71-4C9A8EC9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30" y="3400446"/>
            <a:ext cx="3217333" cy="627380"/>
          </a:xfrm>
          <a:prstGeom prst="rect">
            <a:avLst/>
          </a:prstGeom>
        </p:spPr>
      </p:pic>
      <p:pic>
        <p:nvPicPr>
          <p:cNvPr id="3" name="Picture 2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ADA09352-DC7F-47B6-8969-40578D13A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13" r="30996" b="-2"/>
          <a:stretch/>
        </p:blipFill>
        <p:spPr>
          <a:xfrm>
            <a:off x="11040647" y="5497984"/>
            <a:ext cx="778505" cy="106035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1">
            <a:extLst>
              <a:ext uri="{FF2B5EF4-FFF2-40B4-BE49-F238E27FC236}">
                <a16:creationId xmlns:a16="http://schemas.microsoft.com/office/drawing/2014/main" id="{71C951C6-57BB-46E0-8592-260F76F5AE1B}"/>
              </a:ext>
            </a:extLst>
          </p:cNvPr>
          <p:cNvSpPr txBox="1">
            <a:spLocks noGrp="1"/>
          </p:cNvSpPr>
          <p:nvPr/>
        </p:nvSpPr>
        <p:spPr>
          <a:xfrm>
            <a:off x="1499507" y="346984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Artefactos SCRUM</a:t>
            </a:r>
            <a:br>
              <a:rPr lang="es-ES" sz="3200" dirty="0">
                <a:latin typeface="Verdana"/>
                <a:ea typeface="Arial"/>
                <a:cs typeface="Arial"/>
              </a:rPr>
            </a:br>
            <a:r>
              <a:rPr lang="es-ES" sz="2000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Product Backlog</a:t>
            </a:r>
            <a:endParaRPr lang="en-US" sz="2400" dirty="0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  <p:graphicFrame>
        <p:nvGraphicFramePr>
          <p:cNvPr id="2" name="Google Shape;226;p18" title="Gráfico">
            <a:extLst>
              <a:ext uri="{FF2B5EF4-FFF2-40B4-BE49-F238E27FC236}">
                <a16:creationId xmlns:a16="http://schemas.microsoft.com/office/drawing/2014/main" id="{808033A5-246A-4E70-A3C5-7CE05AEF85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048537"/>
              </p:ext>
            </p:extLst>
          </p:nvPr>
        </p:nvGraphicFramePr>
        <p:xfrm>
          <a:off x="6765836" y="2154789"/>
          <a:ext cx="3483146" cy="2798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Google Shape;227;p18" title="Gráfico">
            <a:extLst>
              <a:ext uri="{FF2B5EF4-FFF2-40B4-BE49-F238E27FC236}">
                <a16:creationId xmlns:a16="http://schemas.microsoft.com/office/drawing/2014/main" id="{120E21C6-6E98-4A4F-A612-919CB50B5E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636064"/>
              </p:ext>
            </p:extLst>
          </p:nvPr>
        </p:nvGraphicFramePr>
        <p:xfrm>
          <a:off x="1499984" y="2153699"/>
          <a:ext cx="3871028" cy="2927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96484040"/>
      </p:ext>
    </p:extLst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1">
            <a:extLst>
              <a:ext uri="{FF2B5EF4-FFF2-40B4-BE49-F238E27FC236}">
                <a16:creationId xmlns:a16="http://schemas.microsoft.com/office/drawing/2014/main" id="{71C951C6-57BB-46E0-8592-260F76F5AE1B}"/>
              </a:ext>
            </a:extLst>
          </p:cNvPr>
          <p:cNvSpPr txBox="1">
            <a:spLocks noGrp="1"/>
          </p:cNvSpPr>
          <p:nvPr/>
        </p:nvSpPr>
        <p:spPr>
          <a:xfrm>
            <a:off x="1499507" y="14741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Artefactos SCRUM</a:t>
            </a:r>
            <a:br>
              <a:rPr lang="es-ES" sz="3200" dirty="0">
                <a:latin typeface="Verdana"/>
                <a:ea typeface="Arial"/>
                <a:cs typeface="Arial"/>
              </a:rPr>
            </a:br>
            <a:r>
              <a:rPr lang="es-ES" sz="2000" dirty="0">
                <a:solidFill>
                  <a:srgbClr val="002060"/>
                </a:solidFill>
                <a:latin typeface="Verdana"/>
                <a:ea typeface="Arial"/>
                <a:cs typeface="Arial"/>
              </a:rPr>
              <a:t>Sprint </a:t>
            </a:r>
            <a:r>
              <a:rPr lang="es-ES" sz="2000" dirty="0" err="1">
                <a:solidFill>
                  <a:srgbClr val="002060"/>
                </a:solidFill>
                <a:latin typeface="Verdana"/>
                <a:ea typeface="Arial"/>
                <a:cs typeface="Arial"/>
              </a:rPr>
              <a:t>Planning</a:t>
            </a:r>
            <a:endParaRPr lang="en-US" sz="2400" dirty="0" err="1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  <p:graphicFrame>
        <p:nvGraphicFramePr>
          <p:cNvPr id="4" name="Google Shape;233;p19">
            <a:extLst>
              <a:ext uri="{FF2B5EF4-FFF2-40B4-BE49-F238E27FC236}">
                <a16:creationId xmlns:a16="http://schemas.microsoft.com/office/drawing/2014/main" id="{88926A1D-0367-4378-B190-8E42DD534E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451848"/>
              </p:ext>
            </p:extLst>
          </p:nvPr>
        </p:nvGraphicFramePr>
        <p:xfrm>
          <a:off x="2010411" y="1895704"/>
          <a:ext cx="8151075" cy="3447275"/>
        </p:xfrm>
        <a:graphic>
          <a:graphicData uri="http://schemas.openxmlformats.org/drawingml/2006/table">
            <a:tbl>
              <a:tblPr>
                <a:noFill/>
                <a:tableStyleId>{BA4422DB-E127-421B-AFBD-2D088531E803}</a:tableStyleId>
              </a:tblPr>
              <a:tblGrid>
                <a:gridCol w="76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</a:t>
                      </a:r>
                      <a:endParaRPr dirty="0"/>
                    </a:p>
                  </a:txBody>
                  <a:tcPr marL="103850" marR="103850" marT="51925" marB="51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</a:t>
                      </a:r>
                      <a:endParaRPr dirty="0"/>
                    </a:p>
                  </a:txBody>
                  <a:tcPr marL="103850" marR="103850" marT="51925" marB="51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</a:t>
                      </a:r>
                      <a:endParaRPr dirty="0"/>
                    </a:p>
                  </a:txBody>
                  <a:tcPr marL="103850" marR="103850" marT="51925" marB="51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4</a:t>
                      </a:r>
                      <a:endParaRPr dirty="0"/>
                    </a:p>
                  </a:txBody>
                  <a:tcPr marL="103850" marR="103850" marT="51925" marB="51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PB01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Administras las 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categorías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</a:b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JCM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     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100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PB03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Autenticación de usuarios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JRR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     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100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PB05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Landing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page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JCM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     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PB08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Administrar pedidos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JCM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     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PB02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Administras productos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JRR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     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100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PB04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Configurar mi tienda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JCM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     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PB06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Renovar 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suscripción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</a:b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JRR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     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PB08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Notificar pedido listo para entregar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JRR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     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50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7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PB07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de tiendas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JCM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     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PB08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Notificación 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 venta realizada</a:t>
                      </a:r>
                      <a:b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JRR</a:t>
                      </a:r>
                      <a:r>
                        <a:rPr lang="es-E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</a:rPr>
                        <a:t>      </a:t>
                      </a:r>
                      <a:r>
                        <a:rPr lang="es-ES" sz="11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200" marR="8200" marT="82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SUMA</a:t>
                      </a:r>
                      <a:endParaRPr dirty="0"/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 dirty="0"/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</a:t>
                      </a:r>
                      <a:endParaRPr dirty="0"/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225</a:t>
                      </a:r>
                      <a:endParaRPr dirty="0"/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 dirty="0"/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MINIMO</a:t>
                      </a:r>
                      <a:endParaRPr dirty="0"/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8200" marR="8200" marT="820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3850" marR="103850" marT="51925" marB="519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82922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1">
            <a:extLst>
              <a:ext uri="{FF2B5EF4-FFF2-40B4-BE49-F238E27FC236}">
                <a16:creationId xmlns:a16="http://schemas.microsoft.com/office/drawing/2014/main" id="{71C951C6-57BB-46E0-8592-260F76F5AE1B}"/>
              </a:ext>
            </a:extLst>
          </p:cNvPr>
          <p:cNvSpPr txBox="1">
            <a:spLocks noGrp="1"/>
          </p:cNvSpPr>
          <p:nvPr/>
        </p:nvSpPr>
        <p:spPr>
          <a:xfrm>
            <a:off x="1499507" y="14741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Artefactos SCRUM</a:t>
            </a:r>
            <a:br>
              <a:rPr lang="es-ES" sz="3200" dirty="0">
                <a:latin typeface="Verdana"/>
                <a:ea typeface="Arial"/>
                <a:cs typeface="Arial"/>
              </a:rPr>
            </a:br>
            <a:r>
              <a:rPr lang="es-ES" sz="2000" dirty="0">
                <a:solidFill>
                  <a:srgbClr val="002060"/>
                </a:solidFill>
                <a:latin typeface="Verdana"/>
                <a:ea typeface="Arial"/>
                <a:cs typeface="Arial"/>
              </a:rPr>
              <a:t>Sprint </a:t>
            </a:r>
            <a:r>
              <a:rPr lang="es-ES" sz="2000" dirty="0" err="1">
                <a:solidFill>
                  <a:srgbClr val="002060"/>
                </a:solidFill>
                <a:latin typeface="Verdana"/>
                <a:ea typeface="Arial"/>
                <a:cs typeface="Arial"/>
              </a:rPr>
              <a:t>Planning</a:t>
            </a:r>
            <a:endParaRPr lang="en-US" sz="2400" dirty="0" err="1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  <p:graphicFrame>
        <p:nvGraphicFramePr>
          <p:cNvPr id="2" name="Google Shape;239;p20">
            <a:extLst>
              <a:ext uri="{FF2B5EF4-FFF2-40B4-BE49-F238E27FC236}">
                <a16:creationId xmlns:a16="http://schemas.microsoft.com/office/drawing/2014/main" id="{DA508F55-43E0-47DE-B28B-1C5102CF1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6737823"/>
              </p:ext>
            </p:extLst>
          </p:nvPr>
        </p:nvGraphicFramePr>
        <p:xfrm>
          <a:off x="2480218" y="1625174"/>
          <a:ext cx="6183375" cy="4324260"/>
        </p:xfrm>
        <a:graphic>
          <a:graphicData uri="http://schemas.openxmlformats.org/drawingml/2006/table">
            <a:tbl>
              <a:tblPr>
                <a:noFill/>
                <a:tableStyleId>{BA4422DB-E127-421B-AFBD-2D088531E803}</a:tableStyleId>
              </a:tblPr>
              <a:tblGrid>
                <a:gridCol w="75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1</a:t>
                      </a:r>
                      <a:endParaRPr/>
                    </a:p>
                  </a:txBody>
                  <a:tcPr marL="96575" marR="96575" marT="48275" marB="4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2</a:t>
                      </a:r>
                      <a:endParaRPr/>
                    </a:p>
                  </a:txBody>
                  <a:tcPr marL="96575" marR="96575" marT="48275" marB="4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SPRINT 3</a:t>
                      </a:r>
                      <a:endParaRPr/>
                    </a:p>
                  </a:txBody>
                  <a:tcPr marL="96575" marR="96575" marT="48275" marB="4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PB12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Catalogo de productos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JNS 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100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PB17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Adimistrar mi perfil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JNS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PB22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 mis pedidos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JNS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50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PB13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Registro de usuarios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CHC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100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PB18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Administrar mis direcciones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JNS 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PB23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Enviar confirmacion de compra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CHC 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PB14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Autenticacion de usuarios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CHC 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100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PB19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Checkout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CHC 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PB24</a:t>
                      </a:r>
                      <a:b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Recuperacion de contraseña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CHC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1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PB15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Administrar productos del carrito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JNS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100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PB20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Realizar pago online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CHC 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PB16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 mi carrito de compras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JNS 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75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PB21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Registrar pedido</a:t>
                      </a:r>
                      <a:b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JNS </a:t>
                      </a: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</a:t>
                      </a: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50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SUMA</a:t>
                      </a:r>
                      <a:endParaRPr/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475</a:t>
                      </a:r>
                      <a:endParaRPr/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350</a:t>
                      </a:r>
                      <a:endParaRPr/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MINIMO</a:t>
                      </a:r>
                      <a:endParaRPr/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8050" marR="8050" marT="8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050" marR="8050" marT="80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40037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1">
            <a:extLst>
              <a:ext uri="{FF2B5EF4-FFF2-40B4-BE49-F238E27FC236}">
                <a16:creationId xmlns:a16="http://schemas.microsoft.com/office/drawing/2014/main" id="{71C951C6-57BB-46E0-8592-260F76F5AE1B}"/>
              </a:ext>
            </a:extLst>
          </p:cNvPr>
          <p:cNvSpPr txBox="1">
            <a:spLocks noGrp="1"/>
          </p:cNvSpPr>
          <p:nvPr/>
        </p:nvSpPr>
        <p:spPr>
          <a:xfrm>
            <a:off x="1499507" y="14741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Ar</a:t>
            </a:r>
            <a:r>
              <a:rPr lang="es-ES" sz="3200" b="1" dirty="0">
                <a:solidFill>
                  <a:srgbClr val="002060"/>
                </a:solidFill>
                <a:latin typeface="Verdana"/>
                <a:cs typeface="Arial"/>
                <a:sym typeface="Arial"/>
              </a:rPr>
              <a:t>tefac</a:t>
            </a: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tos SCRUM</a:t>
            </a:r>
            <a:br>
              <a:rPr lang="es-ES" sz="3200" dirty="0">
                <a:latin typeface="Verdana"/>
                <a:ea typeface="Arial"/>
                <a:cs typeface="Arial"/>
              </a:rPr>
            </a:br>
            <a:r>
              <a:rPr lang="es-ES" sz="2000" dirty="0">
                <a:solidFill>
                  <a:srgbClr val="002060"/>
                </a:solidFill>
                <a:latin typeface="Verdana"/>
                <a:ea typeface="Arial"/>
                <a:cs typeface="Arial"/>
              </a:rPr>
              <a:t>Sprint </a:t>
            </a:r>
            <a:r>
              <a:rPr lang="es-ES" sz="2000" dirty="0" err="1">
                <a:solidFill>
                  <a:srgbClr val="002060"/>
                </a:solidFill>
                <a:latin typeface="Verdana"/>
                <a:ea typeface="Arial"/>
                <a:cs typeface="Arial"/>
              </a:rPr>
              <a:t>Retrospective</a:t>
            </a:r>
            <a:endParaRPr lang="en-US" sz="2400" dirty="0" err="1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  <p:pic>
        <p:nvPicPr>
          <p:cNvPr id="3" name="Google Shape;245;p21" descr="Text, chat or text message&#10;&#10;Description automatically generated">
            <a:extLst>
              <a:ext uri="{FF2B5EF4-FFF2-40B4-BE49-F238E27FC236}">
                <a16:creationId xmlns:a16="http://schemas.microsoft.com/office/drawing/2014/main" id="{D287933D-6919-4FC5-A129-0421A9B6AC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5310" y="1622109"/>
            <a:ext cx="5372690" cy="4229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7096018"/>
      </p:ext>
    </p:extLst>
  </p:cSld>
  <p:clrMapOvr>
    <a:masterClrMapping/>
  </p:clrMapOvr>
  <p:transition spd="slow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3200" b="1" dirty="0">
                <a:solidFill>
                  <a:srgbClr val="002060"/>
                </a:solidFill>
                <a:latin typeface="Verdana"/>
                <a:cs typeface="Arial"/>
                <a:sym typeface="Arial"/>
              </a:rPr>
              <a:t>DEM</a:t>
            </a: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O</a:t>
            </a:r>
            <a:endParaRPr sz="3200" b="1" dirty="0">
              <a:solidFill>
                <a:srgbClr val="002060"/>
              </a:solidFill>
              <a:latin typeface="Verdana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5371" y="2242185"/>
            <a:ext cx="5441259" cy="2985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Conclusiones</a:t>
            </a:r>
            <a:endParaRPr lang="en-US" sz="3200" b="1">
              <a:solidFill>
                <a:srgbClr val="002060"/>
              </a:solidFill>
              <a:latin typeface="Verdana"/>
              <a:ea typeface="Arial"/>
              <a:cs typeface="Arial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1"/>
          </p:nvPr>
        </p:nvSpPr>
        <p:spPr>
          <a:xfrm>
            <a:off x="2152650" y="2214880"/>
            <a:ext cx="7886700" cy="396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/>
              <a:t>(…)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3200" b="1" dirty="0">
                <a:solidFill>
                  <a:srgbClr val="002060"/>
                </a:solidFill>
                <a:latin typeface="Verdana"/>
                <a:ea typeface="Arial"/>
                <a:cs typeface="Arial"/>
                <a:sym typeface="Arial"/>
              </a:rPr>
              <a:t>Sugerencias</a:t>
            </a:r>
            <a:endParaRPr lang="en-US" dirty="0">
              <a:solidFill>
                <a:srgbClr val="000000"/>
              </a:solidFill>
              <a:latin typeface="Verdana"/>
              <a:ea typeface="Arial"/>
              <a:cs typeface="Arial"/>
            </a:endParaRPr>
          </a:p>
        </p:txBody>
      </p:sp>
      <p:sp>
        <p:nvSpPr>
          <p:cNvPr id="263" name="Google Shape;263;p24"/>
          <p:cNvSpPr txBox="1">
            <a:spLocks noGrp="1"/>
          </p:cNvSpPr>
          <p:nvPr>
            <p:ph type="body" idx="1"/>
          </p:nvPr>
        </p:nvSpPr>
        <p:spPr>
          <a:xfrm>
            <a:off x="2152650" y="2214880"/>
            <a:ext cx="7886700" cy="396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/>
              <a:t>(…)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algn="r">
              <a:buSzPts val="4400"/>
            </a:pPr>
            <a:r>
              <a:rPr lang="es-ES" sz="28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Arial"/>
              </a:rPr>
              <a:t>MARCO TEORICO</a:t>
            </a:r>
            <a:endParaRPr lang="es-ES" sz="4000" b="1" dirty="0">
              <a:solidFill>
                <a:srgbClr val="FFFFFF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4581727" y="649480"/>
            <a:ext cx="3025303" cy="554604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 b="1">
                <a:latin typeface="Verdana"/>
                <a:ea typeface="Verdana"/>
                <a:cs typeface="Verdana"/>
              </a:rPr>
              <a:t>SCRUM</a:t>
            </a:r>
            <a:endParaRPr lang="es-ES" sz="2000">
              <a:latin typeface="Verdana"/>
              <a:ea typeface="Verdana"/>
              <a:cs typeface="Verdana"/>
            </a:endParaRP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 b="1" dirty="0">
                <a:latin typeface="Verdana"/>
                <a:ea typeface="Verdana"/>
                <a:cs typeface="Verdana"/>
              </a:rPr>
              <a:t>Emprendimiento innovador</a:t>
            </a:r>
            <a:endParaRPr lang="es-ES" sz="2000" dirty="0">
              <a:latin typeface="Verdana"/>
              <a:ea typeface="Verdana"/>
              <a:cs typeface="Verdana"/>
            </a:endParaRP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 b="1" dirty="0">
                <a:latin typeface="Verdana"/>
                <a:ea typeface="Verdana"/>
                <a:cs typeface="Verdana"/>
              </a:rPr>
              <a:t>Base de datos no relacional</a:t>
            </a:r>
            <a:endParaRPr lang="es-ES" sz="2000" dirty="0">
              <a:latin typeface="Verdana"/>
              <a:ea typeface="Verdana"/>
              <a:cs typeface="Verdana"/>
            </a:endParaRP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 b="1">
                <a:latin typeface="Verdana"/>
                <a:ea typeface="Verdana"/>
                <a:cs typeface="Verdana"/>
              </a:rPr>
              <a:t>Servicios web</a:t>
            </a:r>
            <a:endParaRPr lang="es-ES" sz="2000">
              <a:latin typeface="Verdana"/>
              <a:ea typeface="Verdana"/>
              <a:cs typeface="Verdana"/>
            </a:endParaRP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 b="1">
                <a:latin typeface="Verdana"/>
                <a:ea typeface="Verdana"/>
                <a:cs typeface="Verdana"/>
              </a:rPr>
              <a:t>…</a:t>
            </a:r>
            <a:endParaRPr lang="es-ES" sz="2000">
              <a:latin typeface="Verdana"/>
              <a:ea typeface="Verdana"/>
              <a:cs typeface="Verdana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84B8410-05CC-465F-9450-D77AF6A3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502" y="2341167"/>
            <a:ext cx="3615776" cy="2187544"/>
          </a:xfrm>
          <a:prstGeom prst="rect">
            <a:avLst/>
          </a:prstGeom>
        </p:spPr>
      </p:pic>
      <p:pic>
        <p:nvPicPr>
          <p:cNvPr id="6" name="Picture 5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C1C52E2E-F154-493F-B5A5-5548A402C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13" r="30996" b="-2"/>
          <a:stretch/>
        </p:blipFill>
        <p:spPr>
          <a:xfrm>
            <a:off x="11040647" y="5497984"/>
            <a:ext cx="778505" cy="106035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559812" y="2723322"/>
            <a:ext cx="3510355" cy="22367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ARQUETIPO: EMPRENDEDOR DIGITAL</a:t>
            </a:r>
            <a:endParaRPr lang="en-US" sz="31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lvl="0" indent="0">
              <a:spcBef>
                <a:spcPct val="0"/>
              </a:spcBef>
              <a:spcAft>
                <a:spcPts val="0"/>
              </a:spcAft>
              <a:buSzPts val="4400"/>
            </a:pPr>
            <a:endParaRPr lang="en-US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0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Google Shape;108;p4" descr="A picture containing text, indoor, shelf&#10;&#10;Description automatically generated">
            <a:extLst>
              <a:ext uri="{FF2B5EF4-FFF2-40B4-BE49-F238E27FC236}">
                <a16:creationId xmlns:a16="http://schemas.microsoft.com/office/drawing/2014/main" id="{02DC088E-B657-4B6F-8A75-D2F0E362E467}"/>
              </a:ext>
            </a:extLst>
          </p:cNvPr>
          <p:cNvPicPr preferRelativeResize="0"/>
          <p:nvPr/>
        </p:nvPicPr>
        <p:blipFill rotWithShape="1">
          <a:blip r:embed="rId3"/>
          <a:srcRect t="8485" r="3" b="8489"/>
          <a:stretch/>
        </p:blipFill>
        <p:spPr>
          <a:xfrm>
            <a:off x="1258859" y="1120046"/>
            <a:ext cx="5635819" cy="3509504"/>
          </a:xfrm>
          <a:prstGeom prst="rect">
            <a:avLst/>
          </a:prstGeom>
          <a:noFill/>
        </p:spPr>
      </p:pic>
      <p:pic>
        <p:nvPicPr>
          <p:cNvPr id="6" name="Picture 5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C1C52E2E-F154-493F-B5A5-5548A402C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13" r="30996" b="-2"/>
          <a:stretch/>
        </p:blipFill>
        <p:spPr>
          <a:xfrm>
            <a:off x="326184" y="5544447"/>
            <a:ext cx="778505" cy="106035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974688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D8630B-CC3E-48EA-8182-475A387BC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101499"/>
              </p:ext>
            </p:extLst>
          </p:nvPr>
        </p:nvGraphicFramePr>
        <p:xfrm>
          <a:off x="966439" y="985024"/>
          <a:ext cx="10193586" cy="5110964"/>
        </p:xfrm>
        <a:graphic>
          <a:graphicData uri="http://schemas.openxmlformats.org/drawingml/2006/table">
            <a:tbl>
              <a:tblPr firstRow="1" bandRow="1">
                <a:tableStyleId>{BA4422DB-E127-421B-AFBD-2D088531E803}</a:tableStyleId>
              </a:tblPr>
              <a:tblGrid>
                <a:gridCol w="2814438">
                  <a:extLst>
                    <a:ext uri="{9D8B030D-6E8A-4147-A177-3AD203B41FA5}">
                      <a16:colId xmlns:a16="http://schemas.microsoft.com/office/drawing/2014/main" val="2387492476"/>
                    </a:ext>
                  </a:extLst>
                </a:gridCol>
                <a:gridCol w="3738582">
                  <a:extLst>
                    <a:ext uri="{9D8B030D-6E8A-4147-A177-3AD203B41FA5}">
                      <a16:colId xmlns:a16="http://schemas.microsoft.com/office/drawing/2014/main" val="1039871688"/>
                    </a:ext>
                  </a:extLst>
                </a:gridCol>
                <a:gridCol w="3640566">
                  <a:extLst>
                    <a:ext uri="{9D8B030D-6E8A-4147-A177-3AD203B41FA5}">
                      <a16:colId xmlns:a16="http://schemas.microsoft.com/office/drawing/2014/main" val="930374450"/>
                    </a:ext>
                  </a:extLst>
                </a:gridCol>
              </a:tblGrid>
              <a:tr h="436302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b="1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NOMBRE​</a:t>
                      </a:r>
                      <a:endParaRPr lang="es-ES" b="1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b="1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PERSONALIDAD​</a:t>
                      </a:r>
                      <a:endParaRPr lang="es-ES" b="1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b="1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NECESIDADES​</a:t>
                      </a:r>
                      <a:endParaRPr lang="es-ES" b="1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702025"/>
                  </a:ext>
                </a:extLst>
              </a:tr>
              <a:tr h="1506278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Enrique​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 Extrovertido, amable, ambicioso, curioso, emprendedor​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 Aumentar sus ventas​</a:t>
                      </a:r>
                      <a:b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</a:br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 Tener un mayor alcance de clientes​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  <a:p>
                      <a:pPr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 Mejorar sus canales de venta​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  <a:p>
                      <a:pPr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 Cobros electrónicos​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  <a:p>
                      <a:pPr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 Quiere una solución costo-efectiva​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097477"/>
                  </a:ext>
                </a:extLst>
              </a:tr>
              <a:tr h="436302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b="1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EDAD​</a:t>
                      </a:r>
                      <a:endParaRPr lang="es-ES" b="1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b="1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INTERESES​</a:t>
                      </a:r>
                      <a:endParaRPr lang="es-ES" b="1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b="1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 PUNTOS DE DOLOR​</a:t>
                      </a:r>
                      <a:endParaRPr lang="es-ES" b="1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15855525"/>
                  </a:ext>
                </a:extLst>
              </a:tr>
              <a:tr h="1340069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35​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 Tecnología, videojuegos, marketing​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 Dificultad para atender de forma presencial a varios clientes.​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  <a:p>
                      <a:pPr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 Las soluciones que actualmente usa no satisface sus necesidades o las de sus clientes.​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814767"/>
                  </a:ext>
                </a:extLst>
              </a:tr>
              <a:tr h="560961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b="1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OCUPACIÓN​</a:t>
                      </a:r>
                      <a:endParaRPr lang="es-ES" b="1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b="1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ACTIVIDADES​</a:t>
                      </a:r>
                      <a:endParaRPr lang="es-ES" b="1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b="1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COMPORTAMIENTO DIGITAL​</a:t>
                      </a:r>
                      <a:endParaRPr lang="es-ES" b="1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11590341"/>
                  </a:ext>
                </a:extLst>
              </a:tr>
              <a:tr h="831052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Empresario​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 Venta de productos, Importación de productos​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 Mercado Libre​</a:t>
                      </a:r>
                      <a:b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</a:br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- </a:t>
                      </a:r>
                      <a:r>
                        <a:rPr lang="es-ES" sz="1100" dirty="0" err="1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Whatsapp</a:t>
                      </a:r>
                      <a:r>
                        <a:rPr lang="es-ES" sz="1100" dirty="0">
                          <a:solidFill>
                            <a:srgbClr val="002060"/>
                          </a:solidFill>
                          <a:effectLst/>
                          <a:latin typeface="Verdana"/>
                        </a:rPr>
                        <a:t>, redes sociales​</a:t>
                      </a:r>
                      <a:endParaRPr lang="es-ES">
                        <a:solidFill>
                          <a:srgbClr val="002060"/>
                        </a:solidFill>
                        <a:effectLst/>
                        <a:latin typeface="Verdan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14573"/>
                  </a:ext>
                </a:extLst>
              </a:tr>
            </a:tbl>
          </a:graphicData>
        </a:graphic>
      </p:graphicFrame>
      <p:pic>
        <p:nvPicPr>
          <p:cNvPr id="7" name="Google Shape;104;p4">
            <a:extLst>
              <a:ext uri="{FF2B5EF4-FFF2-40B4-BE49-F238E27FC236}">
                <a16:creationId xmlns:a16="http://schemas.microsoft.com/office/drawing/2014/main" id="{1F634A79-F462-47F6-991F-624F9D8997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71327" y="1783150"/>
            <a:ext cx="254635" cy="23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5;p4">
            <a:extLst>
              <a:ext uri="{FF2B5EF4-FFF2-40B4-BE49-F238E27FC236}">
                <a16:creationId xmlns:a16="http://schemas.microsoft.com/office/drawing/2014/main" id="{AC378434-7D43-431E-A505-275268A0D5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7071" y="1785974"/>
            <a:ext cx="298919" cy="23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6;p4">
            <a:extLst>
              <a:ext uri="{FF2B5EF4-FFF2-40B4-BE49-F238E27FC236}">
                <a16:creationId xmlns:a16="http://schemas.microsoft.com/office/drawing/2014/main" id="{4881A22F-F1D4-4F9C-87EA-C7D3228657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9885" y="1783150"/>
            <a:ext cx="263492" cy="25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7;p4">
            <a:extLst>
              <a:ext uri="{FF2B5EF4-FFF2-40B4-BE49-F238E27FC236}">
                <a16:creationId xmlns:a16="http://schemas.microsoft.com/office/drawing/2014/main" id="{667E49BB-8BEB-4A36-8EB2-EEFA34A013B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83378" y="1784160"/>
            <a:ext cx="265706" cy="267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416511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00841" y="592450"/>
            <a:ext cx="9711365" cy="85673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0000"/>
          </a:bodyPr>
          <a:lstStyle/>
          <a:p>
            <a:pPr algn="r">
              <a:spcBef>
                <a:spcPct val="0"/>
              </a:spcBef>
            </a:pPr>
            <a:r>
              <a:rPr lang="en-US" sz="2800" b="1" kern="1200" dirty="0" err="1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Diagrama</a:t>
            </a:r>
            <a:r>
              <a:rPr lang="en-US" sz="28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 Persona: Enrique  - 35 </a:t>
            </a:r>
            <a:r>
              <a:rPr lang="en-US" sz="2800" b="1" kern="1200" dirty="0" err="1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años</a:t>
            </a:r>
            <a:r>
              <a:rPr lang="en-US" sz="28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 – Dueño de tienda</a:t>
            </a:r>
            <a:endParaRPr lang="en-US" sz="2800" kern="1200">
              <a:solidFill>
                <a:srgbClr val="002060"/>
              </a:solidFill>
              <a:ea typeface="+mj-ea"/>
            </a:endParaRPr>
          </a:p>
          <a:p>
            <a:pPr algn="r">
              <a:spcBef>
                <a:spcPct val="0"/>
              </a:spcBef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 </a:t>
            </a:r>
            <a:br>
              <a:rPr lang="en-US" sz="4000" b="1" kern="1200" dirty="0">
                <a:latin typeface="+mj-lt"/>
                <a:ea typeface="+mj-ea"/>
                <a:cs typeface="+mj-cs"/>
              </a:rPr>
            </a:b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pic>
        <p:nvPicPr>
          <p:cNvPr id="2" name="Google Shape;114;p5" descr="Diagram&#10;&#10;Description automatically generated">
            <a:extLst>
              <a:ext uri="{FF2B5EF4-FFF2-40B4-BE49-F238E27FC236}">
                <a16:creationId xmlns:a16="http://schemas.microsoft.com/office/drawing/2014/main" id="{D57FBA50-BC47-4AF4-AF15-FD841199DF60}"/>
              </a:ext>
            </a:extLst>
          </p:cNvPr>
          <p:cNvPicPr preferRelativeResize="0"/>
          <p:nvPr/>
        </p:nvPicPr>
        <p:blipFill rotWithShape="1">
          <a:blip r:embed="rId3"/>
          <a:srcRect t="9609"/>
          <a:stretch/>
        </p:blipFill>
        <p:spPr>
          <a:xfrm>
            <a:off x="2246529" y="1346200"/>
            <a:ext cx="7705473" cy="458925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6914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559812" y="2723322"/>
            <a:ext cx="3510355" cy="22367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ARQUETIPO: EMPRENDEDOR DIGITAL</a:t>
            </a:r>
            <a:endParaRPr lang="en-US" sz="31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lvl="0" indent="0">
              <a:spcBef>
                <a:spcPct val="0"/>
              </a:spcBef>
              <a:spcAft>
                <a:spcPts val="0"/>
              </a:spcAft>
              <a:buSzPts val="4400"/>
            </a:pPr>
            <a:endParaRPr lang="en-US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Google Shape;125;p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83EBF0E-E171-4506-A56F-8C849C1597E4}"/>
              </a:ext>
            </a:extLst>
          </p:cNvPr>
          <p:cNvPicPr preferRelativeResize="0"/>
          <p:nvPr/>
        </p:nvPicPr>
        <p:blipFill rotWithShape="1">
          <a:blip r:embed="rId3"/>
          <a:srcRect r="3" b="6712"/>
          <a:stretch/>
        </p:blipFill>
        <p:spPr>
          <a:xfrm>
            <a:off x="1258859" y="1120046"/>
            <a:ext cx="5635819" cy="3509504"/>
          </a:xfrm>
          <a:prstGeom prst="rect">
            <a:avLst/>
          </a:prstGeom>
          <a:noFill/>
        </p:spPr>
      </p:pic>
      <p:pic>
        <p:nvPicPr>
          <p:cNvPr id="6" name="Picture 5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C1C52E2E-F154-493F-B5A5-5548A402C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13" r="30996" b="-2"/>
          <a:stretch/>
        </p:blipFill>
        <p:spPr>
          <a:xfrm>
            <a:off x="11040647" y="5497984"/>
            <a:ext cx="778505" cy="106035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9963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20;p6">
            <a:extLst>
              <a:ext uri="{FF2B5EF4-FFF2-40B4-BE49-F238E27FC236}">
                <a16:creationId xmlns:a16="http://schemas.microsoft.com/office/drawing/2014/main" id="{14D243D0-979D-469C-84BD-7BF977E9C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505309"/>
              </p:ext>
            </p:extLst>
          </p:nvPr>
        </p:nvGraphicFramePr>
        <p:xfrm>
          <a:off x="1170878" y="864219"/>
          <a:ext cx="9773302" cy="5168380"/>
        </p:xfrm>
        <a:graphic>
          <a:graphicData uri="http://schemas.openxmlformats.org/drawingml/2006/table">
            <a:tbl>
              <a:tblPr>
                <a:noFill/>
                <a:tableStyleId>{BA4422DB-E127-421B-AFBD-2D088531E803}</a:tableStyleId>
              </a:tblPr>
              <a:tblGrid>
                <a:gridCol w="271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2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1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NOMBRE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1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PERSONALIDAD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1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NECESIDADES</a:t>
                      </a:r>
                      <a:endParaRPr sz="1050" u="none" strike="noStrike" cap="none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Josefina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Alegre, precavida, estudiosa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- Adquirir productos que necesita de forma sencilla y rápida.</a:t>
                      </a:r>
                      <a:endParaRPr sz="1050" u="none" strike="noStrike" cap="none">
                        <a:solidFill>
                          <a:srgbClr val="002060"/>
                        </a:solidFill>
                        <a:latin typeface="Verdan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- Desea que sus compras lleguen a su casa.</a:t>
                      </a:r>
                      <a:endParaRPr sz="1050" u="none" strike="noStrike" cap="none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1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EDAD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1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INTERESES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1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 PUNTOS DE DOLOR</a:t>
                      </a:r>
                      <a:endParaRPr sz="1050" u="none" strike="noStrike" cap="none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26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Coleccionista, anime, videojuegos, comidas y bebidas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- No confía en productos que venden por FB Market Place ni Instagram.</a:t>
                      </a:r>
                      <a:endParaRPr sz="1050" u="none" strike="noStrike" cap="none">
                        <a:solidFill>
                          <a:srgbClr val="002060"/>
                        </a:solidFill>
                        <a:latin typeface="Verdan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- Le disgusta salir de casa para comprar productos.</a:t>
                      </a:r>
                      <a:endParaRPr sz="1050" u="none" strike="noStrike" cap="none">
                        <a:solidFill>
                          <a:srgbClr val="002060"/>
                        </a:solidFill>
                        <a:latin typeface="Verdan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- No quiere repetir malas experiencias de compra.</a:t>
                      </a:r>
                      <a:endParaRPr sz="1050" u="none" strike="noStrike" cap="none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1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OCUPACIÓN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1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ACTIVIDADES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1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COMPORTAMIENTO DIGITAL</a:t>
                      </a:r>
                      <a:endParaRPr sz="1050" u="none" strike="noStrike" cap="none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1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Estudiante y teleoperadora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Utiliza medios digitales para hacer pagos de servicios.</a:t>
                      </a:r>
                      <a:endParaRPr sz="1050" u="none" strike="noStrike" cap="none">
                        <a:solidFill>
                          <a:srgbClr val="002060"/>
                        </a:solidFill>
                        <a:latin typeface="Verdan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Utiliza su celular para ver o buscar productos que le interesen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Redes sociales.</a:t>
                      </a:r>
                      <a:endParaRPr sz="1050" u="none" strike="noStrike" cap="none">
                        <a:solidFill>
                          <a:srgbClr val="002060"/>
                        </a:solidFill>
                        <a:latin typeface="Verdan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50" b="0" i="0" u="none" strike="noStrike" cap="none" dirty="0">
                          <a:solidFill>
                            <a:srgbClr val="002060"/>
                          </a:solidFill>
                          <a:latin typeface="Verdana"/>
                          <a:ea typeface="Arial"/>
                          <a:cs typeface="Arial"/>
                          <a:sym typeface="Arial"/>
                        </a:rPr>
                        <a:t>Pago con medios electrónicos.</a:t>
                      </a:r>
                      <a:endParaRPr sz="1050" u="none" strike="noStrike" cap="none">
                        <a:solidFill>
                          <a:srgbClr val="002060"/>
                        </a:solidFill>
                        <a:latin typeface="Verdana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oogle Shape;104;p4">
            <a:extLst>
              <a:ext uri="{FF2B5EF4-FFF2-40B4-BE49-F238E27FC236}">
                <a16:creationId xmlns:a16="http://schemas.microsoft.com/office/drawing/2014/main" id="{32E16A9F-3277-464B-A6DA-3EA1A25B4DB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20010" y="1820321"/>
            <a:ext cx="254635" cy="23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5;p4">
            <a:extLst>
              <a:ext uri="{FF2B5EF4-FFF2-40B4-BE49-F238E27FC236}">
                <a16:creationId xmlns:a16="http://schemas.microsoft.com/office/drawing/2014/main" id="{7A35316C-31BE-4651-B859-6B5D14F928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5754" y="1823145"/>
            <a:ext cx="298919" cy="23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6;p4">
            <a:extLst>
              <a:ext uri="{FF2B5EF4-FFF2-40B4-BE49-F238E27FC236}">
                <a16:creationId xmlns:a16="http://schemas.microsoft.com/office/drawing/2014/main" id="{F5181046-412B-4997-A0C0-4CAFCE1CBB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8568" y="1820321"/>
            <a:ext cx="263492" cy="25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7;p4">
            <a:extLst>
              <a:ext uri="{FF2B5EF4-FFF2-40B4-BE49-F238E27FC236}">
                <a16:creationId xmlns:a16="http://schemas.microsoft.com/office/drawing/2014/main" id="{483D5E6D-A220-4F30-8724-8CBAB515985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2061" y="1821331"/>
            <a:ext cx="265706" cy="267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310542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00841" y="592450"/>
            <a:ext cx="10241047" cy="85673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n-US" sz="2800" b="1" kern="1200" dirty="0" err="1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Diagrama</a:t>
            </a:r>
            <a:r>
              <a:rPr lang="en-US" sz="28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 Persona: Josefina – 26 </a:t>
            </a:r>
            <a:r>
              <a:rPr lang="en-US" sz="2800" b="1" kern="1200" dirty="0" err="1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años</a:t>
            </a:r>
            <a:r>
              <a:rPr lang="en-US" sz="28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 - </a:t>
            </a:r>
            <a:r>
              <a:rPr lang="en-US" sz="2800" b="1" kern="1200" dirty="0" err="1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Estudiante</a:t>
            </a:r>
            <a:r>
              <a:rPr lang="en-US" sz="28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 y </a:t>
            </a:r>
            <a:r>
              <a:rPr lang="en-US" sz="2800" b="1" kern="1200" dirty="0" err="1">
                <a:solidFill>
                  <a:srgbClr val="002060"/>
                </a:solidFill>
                <a:latin typeface="+mj-lt"/>
                <a:ea typeface="+mj-ea"/>
                <a:cs typeface="+mj-cs"/>
                <a:sym typeface="Arial"/>
              </a:rPr>
              <a:t>telepoerada</a:t>
            </a:r>
            <a:endParaRPr lang="en-US" sz="2800" b="1" kern="1200" dirty="0" err="1">
              <a:solidFill>
                <a:srgbClr val="002060"/>
              </a:solidFill>
              <a:latin typeface="Arial"/>
              <a:ea typeface="+mj-ea"/>
              <a:cs typeface="Arial"/>
            </a:endParaRPr>
          </a:p>
          <a:p>
            <a:pPr algn="r">
              <a:spcBef>
                <a:spcPct val="0"/>
              </a:spcBef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 </a:t>
            </a:r>
            <a:br>
              <a:rPr lang="en-US" sz="4000" b="1" kern="1200" dirty="0">
                <a:latin typeface="+mj-lt"/>
                <a:ea typeface="+mj-ea"/>
                <a:cs typeface="+mj-cs"/>
              </a:rPr>
            </a:b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pic>
        <p:nvPicPr>
          <p:cNvPr id="2" name="Google Shape;114;p5" descr="Diagram&#10;&#10;Description automatically generated">
            <a:extLst>
              <a:ext uri="{FF2B5EF4-FFF2-40B4-BE49-F238E27FC236}">
                <a16:creationId xmlns:a16="http://schemas.microsoft.com/office/drawing/2014/main" id="{D57FBA50-BC47-4AF4-AF15-FD841199DF60}"/>
              </a:ext>
            </a:extLst>
          </p:cNvPr>
          <p:cNvPicPr preferRelativeResize="0"/>
          <p:nvPr/>
        </p:nvPicPr>
        <p:blipFill rotWithShape="1">
          <a:blip r:embed="rId3"/>
          <a:srcRect t="9609"/>
          <a:stretch/>
        </p:blipFill>
        <p:spPr>
          <a:xfrm>
            <a:off x="2246529" y="1346200"/>
            <a:ext cx="7705473" cy="458925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49A57-BE61-44F5-B4B3-CE8B15FF80AD}"/>
              </a:ext>
            </a:extLst>
          </p:cNvPr>
          <p:cNvSpPr txBox="1"/>
          <p:nvPr/>
        </p:nvSpPr>
        <p:spPr>
          <a:xfrm>
            <a:off x="320629" y="374737"/>
            <a:ext cx="6235268" cy="3578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8" name="Rectangle 13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6489B43-F77C-4B3D-B165-5E0E9157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614" y="1343614"/>
            <a:ext cx="7947101" cy="45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61512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Tema de Office</vt:lpstr>
      <vt:lpstr>PROYECTO CERTIFICADOR DE DESARROLLO SOFTWARE III</vt:lpstr>
      <vt:lpstr>Proyecto:</vt:lpstr>
      <vt:lpstr>MARCO TEORICO</vt:lpstr>
      <vt:lpstr>ARQUETIPO: EMPRENDEDOR DIGITAL </vt:lpstr>
      <vt:lpstr>PowerPoint Presentation</vt:lpstr>
      <vt:lpstr>Diagrama Persona: Enrique  - 35 años – Dueño de tienda   </vt:lpstr>
      <vt:lpstr>ARQUETIPO: EMPRENDEDOR DIGITAL </vt:lpstr>
      <vt:lpstr>PowerPoint Presentation</vt:lpstr>
      <vt:lpstr>Diagrama Persona: Josefina – 26 años - Estudiante y telepoerada   </vt:lpstr>
      <vt:lpstr>Lean Canvas</vt:lpstr>
      <vt:lpstr>Objetivos </vt:lpstr>
      <vt:lpstr>Equipo SCRUM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Conclusiones</vt:lpstr>
      <vt:lpstr>Sugerencias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CERTIFICADOR DE DESARROLLO SOFTWARE III</dc:title>
  <dc:creator>ALUMNO - CESAR AUGUSTO HERRERA CAMACHO</dc:creator>
  <cp:revision>437</cp:revision>
  <dcterms:created xsi:type="dcterms:W3CDTF">2021-02-12T01:20:16Z</dcterms:created>
  <dcterms:modified xsi:type="dcterms:W3CDTF">2021-02-13T18:05:49Z</dcterms:modified>
</cp:coreProperties>
</file>